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7" r:id="rId4"/>
  </p:sldMasterIdLst>
  <p:sldIdLst>
    <p:sldId id="256" r:id="rId5"/>
    <p:sldId id="257" r:id="rId6"/>
    <p:sldId id="258" r:id="rId7"/>
    <p:sldId id="259" r:id="rId8"/>
    <p:sldId id="260" r:id="rId9"/>
    <p:sldId id="293" r:id="rId10"/>
    <p:sldId id="261" r:id="rId11"/>
    <p:sldId id="263" r:id="rId12"/>
    <p:sldId id="264" r:id="rId13"/>
    <p:sldId id="265" r:id="rId14"/>
    <p:sldId id="266" r:id="rId15"/>
    <p:sldId id="299" r:id="rId16"/>
    <p:sldId id="300" r:id="rId17"/>
    <p:sldId id="301" r:id="rId18"/>
    <p:sldId id="267" r:id="rId19"/>
    <p:sldId id="268" r:id="rId20"/>
    <p:sldId id="269" r:id="rId21"/>
    <p:sldId id="270" r:id="rId22"/>
    <p:sldId id="284" r:id="rId23"/>
    <p:sldId id="283" r:id="rId24"/>
    <p:sldId id="271" r:id="rId25"/>
    <p:sldId id="288" r:id="rId26"/>
    <p:sldId id="272" r:id="rId27"/>
    <p:sldId id="273" r:id="rId28"/>
    <p:sldId id="274" r:id="rId29"/>
    <p:sldId id="275" r:id="rId30"/>
    <p:sldId id="289" r:id="rId31"/>
    <p:sldId id="290" r:id="rId32"/>
    <p:sldId id="291" r:id="rId33"/>
    <p:sldId id="292" r:id="rId34"/>
    <p:sldId id="281" r:id="rId35"/>
    <p:sldId id="282" r:id="rId36"/>
    <p:sldId id="280" r:id="rId37"/>
    <p:sldId id="279" r:id="rId38"/>
    <p:sldId id="278" r:id="rId39"/>
    <p:sldId id="295" r:id="rId40"/>
    <p:sldId id="294" r:id="rId41"/>
    <p:sldId id="277"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1E5B1"/>
    <a:srgbClr val="CBE9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86" autoAdjust="0"/>
    <p:restoredTop sz="94660"/>
  </p:normalViewPr>
  <p:slideViewPr>
    <p:cSldViewPr snapToGrid="0">
      <p:cViewPr varScale="1">
        <p:scale>
          <a:sx n="61" d="100"/>
          <a:sy n="61" d="100"/>
        </p:scale>
        <p:origin x="64" y="1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90D20E-1967-4DAB-87FA-E861C36AB463}"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9F0C15AA-E420-4AA6-AF83-4ECF50CE79E1}">
      <dgm:prSet/>
      <dgm:spPr/>
      <dgm:t>
        <a:bodyPr/>
        <a:lstStyle/>
        <a:p>
          <a:r>
            <a:rPr lang="en-IN"/>
            <a:t>Understanding the problem statement</a:t>
          </a:r>
          <a:endParaRPr lang="en-US"/>
        </a:p>
      </dgm:t>
    </dgm:pt>
    <dgm:pt modelId="{2EB96DBF-4D9C-496E-BFBC-D33326126406}" type="parTrans" cxnId="{6FE76270-3418-422F-BA71-5220FAFD895E}">
      <dgm:prSet/>
      <dgm:spPr/>
      <dgm:t>
        <a:bodyPr/>
        <a:lstStyle/>
        <a:p>
          <a:endParaRPr lang="en-US"/>
        </a:p>
      </dgm:t>
    </dgm:pt>
    <dgm:pt modelId="{9BA1F4CB-34CB-4AB3-B0B3-F670072EF158}" type="sibTrans" cxnId="{6FE76270-3418-422F-BA71-5220FAFD895E}">
      <dgm:prSet/>
      <dgm:spPr/>
      <dgm:t>
        <a:bodyPr/>
        <a:lstStyle/>
        <a:p>
          <a:endParaRPr lang="en-US"/>
        </a:p>
      </dgm:t>
    </dgm:pt>
    <dgm:pt modelId="{C42E4817-9AAC-4C82-BA2A-16271C505D81}">
      <dgm:prSet/>
      <dgm:spPr/>
      <dgm:t>
        <a:bodyPr/>
        <a:lstStyle/>
        <a:p>
          <a:r>
            <a:rPr lang="en-IN"/>
            <a:t>Coding and execution</a:t>
          </a:r>
          <a:endParaRPr lang="en-US"/>
        </a:p>
      </dgm:t>
    </dgm:pt>
    <dgm:pt modelId="{259FBDFD-B05A-4D4C-9F95-221A5658535A}" type="parTrans" cxnId="{50E86E63-96EB-43F0-ABF5-A0583806153A}">
      <dgm:prSet/>
      <dgm:spPr/>
      <dgm:t>
        <a:bodyPr/>
        <a:lstStyle/>
        <a:p>
          <a:endParaRPr lang="en-US"/>
        </a:p>
      </dgm:t>
    </dgm:pt>
    <dgm:pt modelId="{08844705-17DD-4019-975B-D99AED401C54}" type="sibTrans" cxnId="{50E86E63-96EB-43F0-ABF5-A0583806153A}">
      <dgm:prSet/>
      <dgm:spPr/>
      <dgm:t>
        <a:bodyPr/>
        <a:lstStyle/>
        <a:p>
          <a:endParaRPr lang="en-US"/>
        </a:p>
      </dgm:t>
    </dgm:pt>
    <dgm:pt modelId="{8A39682B-241A-4576-8F6B-47F89FEFD9AB}">
      <dgm:prSet/>
      <dgm:spPr/>
      <dgm:t>
        <a:bodyPr/>
        <a:lstStyle/>
        <a:p>
          <a:r>
            <a:rPr lang="en-IN"/>
            <a:t>Coding and Testing</a:t>
          </a:r>
          <a:endParaRPr lang="en-US"/>
        </a:p>
      </dgm:t>
    </dgm:pt>
    <dgm:pt modelId="{116BEF3C-D5B0-4E94-9776-B46257103EAB}" type="parTrans" cxnId="{29CF7B24-A82A-4D0D-A042-0076E386B0FA}">
      <dgm:prSet/>
      <dgm:spPr/>
      <dgm:t>
        <a:bodyPr/>
        <a:lstStyle/>
        <a:p>
          <a:endParaRPr lang="en-US"/>
        </a:p>
      </dgm:t>
    </dgm:pt>
    <dgm:pt modelId="{00E7D44C-D220-4AA4-9DF3-D449BD6E5CFE}" type="sibTrans" cxnId="{29CF7B24-A82A-4D0D-A042-0076E386B0FA}">
      <dgm:prSet/>
      <dgm:spPr/>
      <dgm:t>
        <a:bodyPr/>
        <a:lstStyle/>
        <a:p>
          <a:endParaRPr lang="en-US"/>
        </a:p>
      </dgm:t>
    </dgm:pt>
    <dgm:pt modelId="{5E88F524-5060-4D47-B910-3A987B6FD5D5}">
      <dgm:prSet/>
      <dgm:spPr/>
      <dgm:t>
        <a:bodyPr/>
        <a:lstStyle/>
        <a:p>
          <a:r>
            <a:rPr lang="en-IN"/>
            <a:t>Challenges Faced</a:t>
          </a:r>
          <a:endParaRPr lang="en-US"/>
        </a:p>
      </dgm:t>
    </dgm:pt>
    <dgm:pt modelId="{C6E556C1-1C2B-46EC-B77D-B8E5B3BD88AC}" type="parTrans" cxnId="{8A4C6C45-4FE2-4152-AFBD-15BC1DA73447}">
      <dgm:prSet/>
      <dgm:spPr/>
      <dgm:t>
        <a:bodyPr/>
        <a:lstStyle/>
        <a:p>
          <a:endParaRPr lang="en-US"/>
        </a:p>
      </dgm:t>
    </dgm:pt>
    <dgm:pt modelId="{7664C7F6-3A39-4439-BC08-A1ADF2A2A984}" type="sibTrans" cxnId="{8A4C6C45-4FE2-4152-AFBD-15BC1DA73447}">
      <dgm:prSet/>
      <dgm:spPr/>
      <dgm:t>
        <a:bodyPr/>
        <a:lstStyle/>
        <a:p>
          <a:endParaRPr lang="en-US"/>
        </a:p>
      </dgm:t>
    </dgm:pt>
    <dgm:pt modelId="{5775D9A8-24E7-45BC-996A-E0552435DBCA}" type="pres">
      <dgm:prSet presAssocID="{6E90D20E-1967-4DAB-87FA-E861C36AB463}" presName="linear" presStyleCnt="0">
        <dgm:presLayoutVars>
          <dgm:animLvl val="lvl"/>
          <dgm:resizeHandles val="exact"/>
        </dgm:presLayoutVars>
      </dgm:prSet>
      <dgm:spPr/>
    </dgm:pt>
    <dgm:pt modelId="{387C4789-1C1C-47CD-8A48-48D2D7A1CE27}" type="pres">
      <dgm:prSet presAssocID="{9F0C15AA-E420-4AA6-AF83-4ECF50CE79E1}" presName="parentText" presStyleLbl="node1" presStyleIdx="0" presStyleCnt="4">
        <dgm:presLayoutVars>
          <dgm:chMax val="0"/>
          <dgm:bulletEnabled val="1"/>
        </dgm:presLayoutVars>
      </dgm:prSet>
      <dgm:spPr/>
    </dgm:pt>
    <dgm:pt modelId="{8FE4A976-965B-4CBF-8ACD-79AA3451999A}" type="pres">
      <dgm:prSet presAssocID="{9BA1F4CB-34CB-4AB3-B0B3-F670072EF158}" presName="spacer" presStyleCnt="0"/>
      <dgm:spPr/>
    </dgm:pt>
    <dgm:pt modelId="{049B1624-5876-438D-AD29-CC58163172AC}" type="pres">
      <dgm:prSet presAssocID="{C42E4817-9AAC-4C82-BA2A-16271C505D81}" presName="parentText" presStyleLbl="node1" presStyleIdx="1" presStyleCnt="4">
        <dgm:presLayoutVars>
          <dgm:chMax val="0"/>
          <dgm:bulletEnabled val="1"/>
        </dgm:presLayoutVars>
      </dgm:prSet>
      <dgm:spPr/>
    </dgm:pt>
    <dgm:pt modelId="{2881A628-A913-44F5-850D-413CD761D06B}" type="pres">
      <dgm:prSet presAssocID="{08844705-17DD-4019-975B-D99AED401C54}" presName="spacer" presStyleCnt="0"/>
      <dgm:spPr/>
    </dgm:pt>
    <dgm:pt modelId="{FB94A6DD-CBC9-44A8-97FB-824B432060C4}" type="pres">
      <dgm:prSet presAssocID="{8A39682B-241A-4576-8F6B-47F89FEFD9AB}" presName="parentText" presStyleLbl="node1" presStyleIdx="2" presStyleCnt="4">
        <dgm:presLayoutVars>
          <dgm:chMax val="0"/>
          <dgm:bulletEnabled val="1"/>
        </dgm:presLayoutVars>
      </dgm:prSet>
      <dgm:spPr/>
    </dgm:pt>
    <dgm:pt modelId="{C1E70943-299D-4035-8E41-7923E8CDBE07}" type="pres">
      <dgm:prSet presAssocID="{00E7D44C-D220-4AA4-9DF3-D449BD6E5CFE}" presName="spacer" presStyleCnt="0"/>
      <dgm:spPr/>
    </dgm:pt>
    <dgm:pt modelId="{C9684546-A3F6-447C-B457-867F7EC1B0AE}" type="pres">
      <dgm:prSet presAssocID="{5E88F524-5060-4D47-B910-3A987B6FD5D5}" presName="parentText" presStyleLbl="node1" presStyleIdx="3" presStyleCnt="4">
        <dgm:presLayoutVars>
          <dgm:chMax val="0"/>
          <dgm:bulletEnabled val="1"/>
        </dgm:presLayoutVars>
      </dgm:prSet>
      <dgm:spPr/>
    </dgm:pt>
  </dgm:ptLst>
  <dgm:cxnLst>
    <dgm:cxn modelId="{4E6FE807-547A-4C10-9463-A8A5DB9BA4C5}" type="presOf" srcId="{8A39682B-241A-4576-8F6B-47F89FEFD9AB}" destId="{FB94A6DD-CBC9-44A8-97FB-824B432060C4}" srcOrd="0" destOrd="0" presId="urn:microsoft.com/office/officeart/2005/8/layout/vList2"/>
    <dgm:cxn modelId="{29CF7B24-A82A-4D0D-A042-0076E386B0FA}" srcId="{6E90D20E-1967-4DAB-87FA-E861C36AB463}" destId="{8A39682B-241A-4576-8F6B-47F89FEFD9AB}" srcOrd="2" destOrd="0" parTransId="{116BEF3C-D5B0-4E94-9776-B46257103EAB}" sibTransId="{00E7D44C-D220-4AA4-9DF3-D449BD6E5CFE}"/>
    <dgm:cxn modelId="{C1AF493D-4E94-44C3-9CA4-03DE4AA5E0F1}" type="presOf" srcId="{6E90D20E-1967-4DAB-87FA-E861C36AB463}" destId="{5775D9A8-24E7-45BC-996A-E0552435DBCA}" srcOrd="0" destOrd="0" presId="urn:microsoft.com/office/officeart/2005/8/layout/vList2"/>
    <dgm:cxn modelId="{7F98415C-68C8-434D-B2F3-AEC7F4CDB707}" type="presOf" srcId="{5E88F524-5060-4D47-B910-3A987B6FD5D5}" destId="{C9684546-A3F6-447C-B457-867F7EC1B0AE}" srcOrd="0" destOrd="0" presId="urn:microsoft.com/office/officeart/2005/8/layout/vList2"/>
    <dgm:cxn modelId="{50E86E63-96EB-43F0-ABF5-A0583806153A}" srcId="{6E90D20E-1967-4DAB-87FA-E861C36AB463}" destId="{C42E4817-9AAC-4C82-BA2A-16271C505D81}" srcOrd="1" destOrd="0" parTransId="{259FBDFD-B05A-4D4C-9F95-221A5658535A}" sibTransId="{08844705-17DD-4019-975B-D99AED401C54}"/>
    <dgm:cxn modelId="{8A4C6C45-4FE2-4152-AFBD-15BC1DA73447}" srcId="{6E90D20E-1967-4DAB-87FA-E861C36AB463}" destId="{5E88F524-5060-4D47-B910-3A987B6FD5D5}" srcOrd="3" destOrd="0" parTransId="{C6E556C1-1C2B-46EC-B77D-B8E5B3BD88AC}" sibTransId="{7664C7F6-3A39-4439-BC08-A1ADF2A2A984}"/>
    <dgm:cxn modelId="{32828F6A-60AD-434F-A0F3-6D041129B5A1}" type="presOf" srcId="{9F0C15AA-E420-4AA6-AF83-4ECF50CE79E1}" destId="{387C4789-1C1C-47CD-8A48-48D2D7A1CE27}" srcOrd="0" destOrd="0" presId="urn:microsoft.com/office/officeart/2005/8/layout/vList2"/>
    <dgm:cxn modelId="{6FE76270-3418-422F-BA71-5220FAFD895E}" srcId="{6E90D20E-1967-4DAB-87FA-E861C36AB463}" destId="{9F0C15AA-E420-4AA6-AF83-4ECF50CE79E1}" srcOrd="0" destOrd="0" parTransId="{2EB96DBF-4D9C-496E-BFBC-D33326126406}" sibTransId="{9BA1F4CB-34CB-4AB3-B0B3-F670072EF158}"/>
    <dgm:cxn modelId="{15FFC0D3-A15F-45E1-A6DE-B8C92F9B4A12}" type="presOf" srcId="{C42E4817-9AAC-4C82-BA2A-16271C505D81}" destId="{049B1624-5876-438D-AD29-CC58163172AC}" srcOrd="0" destOrd="0" presId="urn:microsoft.com/office/officeart/2005/8/layout/vList2"/>
    <dgm:cxn modelId="{5C87430A-A744-4133-8F25-95978D8EB5A3}" type="presParOf" srcId="{5775D9A8-24E7-45BC-996A-E0552435DBCA}" destId="{387C4789-1C1C-47CD-8A48-48D2D7A1CE27}" srcOrd="0" destOrd="0" presId="urn:microsoft.com/office/officeart/2005/8/layout/vList2"/>
    <dgm:cxn modelId="{A55C4F4E-EBCA-4506-BBE5-98579B92F619}" type="presParOf" srcId="{5775D9A8-24E7-45BC-996A-E0552435DBCA}" destId="{8FE4A976-965B-4CBF-8ACD-79AA3451999A}" srcOrd="1" destOrd="0" presId="urn:microsoft.com/office/officeart/2005/8/layout/vList2"/>
    <dgm:cxn modelId="{6A420184-5EC1-4276-9909-1D5D6B7C457A}" type="presParOf" srcId="{5775D9A8-24E7-45BC-996A-E0552435DBCA}" destId="{049B1624-5876-438D-AD29-CC58163172AC}" srcOrd="2" destOrd="0" presId="urn:microsoft.com/office/officeart/2005/8/layout/vList2"/>
    <dgm:cxn modelId="{31E91317-0851-499E-8356-F2E1BB932C62}" type="presParOf" srcId="{5775D9A8-24E7-45BC-996A-E0552435DBCA}" destId="{2881A628-A913-44F5-850D-413CD761D06B}" srcOrd="3" destOrd="0" presId="urn:microsoft.com/office/officeart/2005/8/layout/vList2"/>
    <dgm:cxn modelId="{96A23663-C71E-444C-AED1-3D10BE101A64}" type="presParOf" srcId="{5775D9A8-24E7-45BC-996A-E0552435DBCA}" destId="{FB94A6DD-CBC9-44A8-97FB-824B432060C4}" srcOrd="4" destOrd="0" presId="urn:microsoft.com/office/officeart/2005/8/layout/vList2"/>
    <dgm:cxn modelId="{2BE8E250-CE2F-40EE-965C-FE516F820250}" type="presParOf" srcId="{5775D9A8-24E7-45BC-996A-E0552435DBCA}" destId="{C1E70943-299D-4035-8E41-7923E8CDBE07}" srcOrd="5" destOrd="0" presId="urn:microsoft.com/office/officeart/2005/8/layout/vList2"/>
    <dgm:cxn modelId="{FB402616-4067-45C4-9970-39BD36A2B241}" type="presParOf" srcId="{5775D9A8-24E7-45BC-996A-E0552435DBCA}" destId="{C9684546-A3F6-447C-B457-867F7EC1B0AE}"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C2A9052-2D7F-47D9-B9D8-1CC909D0D15D}" type="doc">
      <dgm:prSet loTypeId="urn:microsoft.com/office/officeart/2005/8/layout/hierarchy1" loCatId="hierarchy" qsTypeId="urn:microsoft.com/office/officeart/2005/8/quickstyle/simple2" qsCatId="simple" csTypeId="urn:microsoft.com/office/officeart/2005/8/colors/accent0_3" csCatId="mainScheme" phldr="1"/>
      <dgm:spPr/>
      <dgm:t>
        <a:bodyPr/>
        <a:lstStyle/>
        <a:p>
          <a:endParaRPr lang="en-US"/>
        </a:p>
      </dgm:t>
    </dgm:pt>
    <dgm:pt modelId="{54DD2876-2AA5-4DA4-B73D-DD6107AB6054}">
      <dgm:prSet custT="1"/>
      <dgm:spPr>
        <a:solidFill>
          <a:schemeClr val="bg1">
            <a:alpha val="90000"/>
          </a:schemeClr>
        </a:solidFill>
      </dgm:spPr>
      <dgm:t>
        <a:bodyPr/>
        <a:lstStyle/>
        <a:p>
          <a:r>
            <a:rPr lang="en-IN" sz="4400" dirty="0"/>
            <a:t>Challenges</a:t>
          </a:r>
          <a:endParaRPr lang="en-US" sz="4400" dirty="0"/>
        </a:p>
      </dgm:t>
    </dgm:pt>
    <dgm:pt modelId="{14F1BBC0-E930-44B9-9D61-5804CAE6DDAC}" type="parTrans" cxnId="{489D314C-5CC7-4BD0-813E-25EC865A6391}">
      <dgm:prSet/>
      <dgm:spPr/>
      <dgm:t>
        <a:bodyPr/>
        <a:lstStyle/>
        <a:p>
          <a:endParaRPr lang="en-US"/>
        </a:p>
      </dgm:t>
    </dgm:pt>
    <dgm:pt modelId="{2461E7F4-2566-4AB8-820D-2824E861065D}" type="sibTrans" cxnId="{489D314C-5CC7-4BD0-813E-25EC865A6391}">
      <dgm:prSet/>
      <dgm:spPr/>
      <dgm:t>
        <a:bodyPr/>
        <a:lstStyle/>
        <a:p>
          <a:endParaRPr lang="en-US"/>
        </a:p>
      </dgm:t>
    </dgm:pt>
    <dgm:pt modelId="{B4E949C7-D01D-4930-94A8-AEE616E44A7E}" type="pres">
      <dgm:prSet presAssocID="{9C2A9052-2D7F-47D9-B9D8-1CC909D0D15D}" presName="hierChild1" presStyleCnt="0">
        <dgm:presLayoutVars>
          <dgm:chPref val="1"/>
          <dgm:dir/>
          <dgm:animOne val="branch"/>
          <dgm:animLvl val="lvl"/>
          <dgm:resizeHandles/>
        </dgm:presLayoutVars>
      </dgm:prSet>
      <dgm:spPr/>
    </dgm:pt>
    <dgm:pt modelId="{39703B61-D49B-44CA-86AE-E72BE16853EA}" type="pres">
      <dgm:prSet presAssocID="{54DD2876-2AA5-4DA4-B73D-DD6107AB6054}" presName="hierRoot1" presStyleCnt="0"/>
      <dgm:spPr/>
    </dgm:pt>
    <dgm:pt modelId="{A9FBD5AF-1AA7-4B5A-B602-A87602FDC06A}" type="pres">
      <dgm:prSet presAssocID="{54DD2876-2AA5-4DA4-B73D-DD6107AB6054}" presName="composite" presStyleCnt="0"/>
      <dgm:spPr/>
    </dgm:pt>
    <dgm:pt modelId="{6BDC30A9-DD3C-47E7-B8E3-1DBF4CB2E39B}" type="pres">
      <dgm:prSet presAssocID="{54DD2876-2AA5-4DA4-B73D-DD6107AB6054}" presName="background" presStyleLbl="node0" presStyleIdx="0" presStyleCnt="1"/>
      <dgm:spPr>
        <a:solidFill>
          <a:schemeClr val="accent6">
            <a:lumMod val="60000"/>
            <a:lumOff val="40000"/>
          </a:schemeClr>
        </a:solidFill>
      </dgm:spPr>
    </dgm:pt>
    <dgm:pt modelId="{19A1161C-A91F-4268-8F5D-5A681FD3EBFE}" type="pres">
      <dgm:prSet presAssocID="{54DD2876-2AA5-4DA4-B73D-DD6107AB6054}" presName="text" presStyleLbl="fgAcc0" presStyleIdx="0" presStyleCnt="1" custLinFactNeighborX="920" custLinFactNeighborY="-724">
        <dgm:presLayoutVars>
          <dgm:chPref val="3"/>
        </dgm:presLayoutVars>
      </dgm:prSet>
      <dgm:spPr/>
    </dgm:pt>
    <dgm:pt modelId="{080C7984-0997-4108-89B4-2209A275A03F}" type="pres">
      <dgm:prSet presAssocID="{54DD2876-2AA5-4DA4-B73D-DD6107AB6054}" presName="hierChild2" presStyleCnt="0"/>
      <dgm:spPr/>
    </dgm:pt>
  </dgm:ptLst>
  <dgm:cxnLst>
    <dgm:cxn modelId="{4634E021-55A1-48D4-823F-1F38A8092313}" type="presOf" srcId="{54DD2876-2AA5-4DA4-B73D-DD6107AB6054}" destId="{19A1161C-A91F-4268-8F5D-5A681FD3EBFE}" srcOrd="0" destOrd="0" presId="urn:microsoft.com/office/officeart/2005/8/layout/hierarchy1"/>
    <dgm:cxn modelId="{489D314C-5CC7-4BD0-813E-25EC865A6391}" srcId="{9C2A9052-2D7F-47D9-B9D8-1CC909D0D15D}" destId="{54DD2876-2AA5-4DA4-B73D-DD6107AB6054}" srcOrd="0" destOrd="0" parTransId="{14F1BBC0-E930-44B9-9D61-5804CAE6DDAC}" sibTransId="{2461E7F4-2566-4AB8-820D-2824E861065D}"/>
    <dgm:cxn modelId="{76425B91-FEF6-496D-8E46-4EB3A1701E94}" type="presOf" srcId="{9C2A9052-2D7F-47D9-B9D8-1CC909D0D15D}" destId="{B4E949C7-D01D-4930-94A8-AEE616E44A7E}" srcOrd="0" destOrd="0" presId="urn:microsoft.com/office/officeart/2005/8/layout/hierarchy1"/>
    <dgm:cxn modelId="{76ECA18D-932D-4017-B80D-CEF75EBCF5B4}" type="presParOf" srcId="{B4E949C7-D01D-4930-94A8-AEE616E44A7E}" destId="{39703B61-D49B-44CA-86AE-E72BE16853EA}" srcOrd="0" destOrd="0" presId="urn:microsoft.com/office/officeart/2005/8/layout/hierarchy1"/>
    <dgm:cxn modelId="{A13176BF-CCE0-453B-A029-8A09640E37CA}" type="presParOf" srcId="{39703B61-D49B-44CA-86AE-E72BE16853EA}" destId="{A9FBD5AF-1AA7-4B5A-B602-A87602FDC06A}" srcOrd="0" destOrd="0" presId="urn:microsoft.com/office/officeart/2005/8/layout/hierarchy1"/>
    <dgm:cxn modelId="{630BC2AE-A4A7-4544-A5B0-5C43267D351E}" type="presParOf" srcId="{A9FBD5AF-1AA7-4B5A-B602-A87602FDC06A}" destId="{6BDC30A9-DD3C-47E7-B8E3-1DBF4CB2E39B}" srcOrd="0" destOrd="0" presId="urn:microsoft.com/office/officeart/2005/8/layout/hierarchy1"/>
    <dgm:cxn modelId="{28948E1A-3F2C-488E-B099-3890F2C40C94}" type="presParOf" srcId="{A9FBD5AF-1AA7-4B5A-B602-A87602FDC06A}" destId="{19A1161C-A91F-4268-8F5D-5A681FD3EBFE}" srcOrd="1" destOrd="0" presId="urn:microsoft.com/office/officeart/2005/8/layout/hierarchy1"/>
    <dgm:cxn modelId="{433582E0-0E09-464B-885A-92F985496BAA}" type="presParOf" srcId="{39703B61-D49B-44CA-86AE-E72BE16853EA}" destId="{080C7984-0997-4108-89B4-2209A275A03F}"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D67B86-AA04-4EA4-B47A-BADE612B5C73}"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F00FE153-9585-4BFD-A1A3-F92916381174}">
      <dgm:prSet/>
      <dgm:spPr/>
      <dgm:t>
        <a:bodyPr/>
        <a:lstStyle/>
        <a:p>
          <a:r>
            <a:rPr lang="en-IN" dirty="0"/>
            <a:t>Registration and login of doctor and patient.</a:t>
          </a:r>
          <a:endParaRPr lang="en-US" dirty="0"/>
        </a:p>
      </dgm:t>
    </dgm:pt>
    <dgm:pt modelId="{6BC737C1-69CE-44EA-A18E-E89EC641DB5F}" type="parTrans" cxnId="{834CAC54-048C-4F03-912A-5DF27756F188}">
      <dgm:prSet/>
      <dgm:spPr/>
      <dgm:t>
        <a:bodyPr/>
        <a:lstStyle/>
        <a:p>
          <a:endParaRPr lang="en-US"/>
        </a:p>
      </dgm:t>
    </dgm:pt>
    <dgm:pt modelId="{8C86ADF7-B4F2-4153-9E0E-FAFD25C778EC}" type="sibTrans" cxnId="{834CAC54-048C-4F03-912A-5DF27756F188}">
      <dgm:prSet/>
      <dgm:spPr/>
      <dgm:t>
        <a:bodyPr/>
        <a:lstStyle/>
        <a:p>
          <a:endParaRPr lang="en-US"/>
        </a:p>
      </dgm:t>
    </dgm:pt>
    <dgm:pt modelId="{A9066254-9707-47F4-AE71-FE0B180D02F2}">
      <dgm:prSet/>
      <dgm:spPr/>
      <dgm:t>
        <a:bodyPr/>
        <a:lstStyle/>
        <a:p>
          <a:r>
            <a:rPr lang="en-IN" dirty="0"/>
            <a:t>Database to store the information given by the user</a:t>
          </a:r>
          <a:endParaRPr lang="en-US" dirty="0"/>
        </a:p>
      </dgm:t>
    </dgm:pt>
    <dgm:pt modelId="{A27C9A1E-F488-4530-8CA3-60CBCA5F4BCF}" type="parTrans" cxnId="{B45086FB-6870-4F49-AC1C-5A68903A364C}">
      <dgm:prSet/>
      <dgm:spPr/>
      <dgm:t>
        <a:bodyPr/>
        <a:lstStyle/>
        <a:p>
          <a:endParaRPr lang="en-US"/>
        </a:p>
      </dgm:t>
    </dgm:pt>
    <dgm:pt modelId="{727FB932-1D25-4D81-BE46-62EDA9159E7C}" type="sibTrans" cxnId="{B45086FB-6870-4F49-AC1C-5A68903A364C}">
      <dgm:prSet/>
      <dgm:spPr/>
      <dgm:t>
        <a:bodyPr/>
        <a:lstStyle/>
        <a:p>
          <a:endParaRPr lang="en-US"/>
        </a:p>
      </dgm:t>
    </dgm:pt>
    <dgm:pt modelId="{DB007C5A-E319-4996-BCAC-DCFDF3FD49C9}">
      <dgm:prSet/>
      <dgm:spPr/>
      <dgm:t>
        <a:bodyPr/>
        <a:lstStyle/>
        <a:p>
          <a:r>
            <a:rPr lang="en-IN"/>
            <a:t>Query system to list all appointments carried out by a doctor</a:t>
          </a:r>
          <a:endParaRPr lang="en-US"/>
        </a:p>
      </dgm:t>
    </dgm:pt>
    <dgm:pt modelId="{F7416169-DEB7-4513-BAB4-A8E3DE7618C8}" type="parTrans" cxnId="{26B2C634-15A3-46A4-A9A0-A6CBA8E0581F}">
      <dgm:prSet/>
      <dgm:spPr/>
      <dgm:t>
        <a:bodyPr/>
        <a:lstStyle/>
        <a:p>
          <a:endParaRPr lang="en-US"/>
        </a:p>
      </dgm:t>
    </dgm:pt>
    <dgm:pt modelId="{D2931B9A-0908-46F6-8666-B27637547E94}" type="sibTrans" cxnId="{26B2C634-15A3-46A4-A9A0-A6CBA8E0581F}">
      <dgm:prSet/>
      <dgm:spPr/>
      <dgm:t>
        <a:bodyPr/>
        <a:lstStyle/>
        <a:p>
          <a:endParaRPr lang="en-US"/>
        </a:p>
      </dgm:t>
    </dgm:pt>
    <dgm:pt modelId="{665AB98B-5D1D-4E3E-AEF5-F042EF20AF09}">
      <dgm:prSet/>
      <dgm:spPr/>
      <dgm:t>
        <a:bodyPr/>
        <a:lstStyle/>
        <a:p>
          <a:r>
            <a:rPr lang="en-US" dirty="0"/>
            <a:t>Slot booking facility for patients to consult doctor </a:t>
          </a:r>
        </a:p>
      </dgm:t>
    </dgm:pt>
    <dgm:pt modelId="{B15B656D-C208-4096-A7B6-302B8FA90C10}" type="parTrans" cxnId="{36F3CEA8-81DD-4161-AA68-1D79418B3983}">
      <dgm:prSet/>
      <dgm:spPr/>
      <dgm:t>
        <a:bodyPr/>
        <a:lstStyle/>
        <a:p>
          <a:endParaRPr lang="en-US"/>
        </a:p>
      </dgm:t>
    </dgm:pt>
    <dgm:pt modelId="{C3020F87-A7A1-47DC-A643-CE22D73C63C8}" type="sibTrans" cxnId="{36F3CEA8-81DD-4161-AA68-1D79418B3983}">
      <dgm:prSet/>
      <dgm:spPr/>
      <dgm:t>
        <a:bodyPr/>
        <a:lstStyle/>
        <a:p>
          <a:endParaRPr lang="en-US"/>
        </a:p>
      </dgm:t>
    </dgm:pt>
    <dgm:pt modelId="{D92582C4-CC50-40B2-A5D7-7EBD00CDB9B8}">
      <dgm:prSet/>
      <dgm:spPr/>
      <dgm:t>
        <a:bodyPr/>
        <a:lstStyle/>
        <a:p>
          <a:r>
            <a:rPr lang="en-IN" dirty="0"/>
            <a:t>Allowing doctor to record the medical history of a patient on the portal</a:t>
          </a:r>
          <a:endParaRPr lang="en-US" dirty="0"/>
        </a:p>
      </dgm:t>
    </dgm:pt>
    <dgm:pt modelId="{F6ABCCAF-57AD-4314-AE95-C11C52891576}" type="parTrans" cxnId="{09237D78-C03D-4A26-B1B4-0118B098EA1A}">
      <dgm:prSet/>
      <dgm:spPr/>
      <dgm:t>
        <a:bodyPr/>
        <a:lstStyle/>
        <a:p>
          <a:endParaRPr lang="en-US"/>
        </a:p>
      </dgm:t>
    </dgm:pt>
    <dgm:pt modelId="{1C462B0F-F666-4DCC-8C84-DB9DE81F243A}" type="sibTrans" cxnId="{09237D78-C03D-4A26-B1B4-0118B098EA1A}">
      <dgm:prSet/>
      <dgm:spPr/>
      <dgm:t>
        <a:bodyPr/>
        <a:lstStyle/>
        <a:p>
          <a:endParaRPr lang="en-US"/>
        </a:p>
      </dgm:t>
    </dgm:pt>
    <dgm:pt modelId="{99FB0FBC-5D9C-427C-BAF9-3F2D0416D767}">
      <dgm:prSet/>
      <dgm:spPr/>
      <dgm:t>
        <a:bodyPr/>
        <a:lstStyle/>
        <a:p>
          <a:r>
            <a:rPr lang="en-IN" dirty="0"/>
            <a:t>Allowing Admin to add, modify or delete the patient and doctor data</a:t>
          </a:r>
          <a:endParaRPr lang="en-US" dirty="0"/>
        </a:p>
      </dgm:t>
    </dgm:pt>
    <dgm:pt modelId="{DAB55ACD-47C8-4BEB-99C4-B6EEB01962F0}" type="parTrans" cxnId="{C641FBC3-4E9D-4360-8DD0-4825F3FA55F5}">
      <dgm:prSet/>
      <dgm:spPr/>
      <dgm:t>
        <a:bodyPr/>
        <a:lstStyle/>
        <a:p>
          <a:endParaRPr lang="en-US"/>
        </a:p>
      </dgm:t>
    </dgm:pt>
    <dgm:pt modelId="{2B43E064-2365-4798-9E0A-F04842D5FA86}" type="sibTrans" cxnId="{C641FBC3-4E9D-4360-8DD0-4825F3FA55F5}">
      <dgm:prSet/>
      <dgm:spPr/>
      <dgm:t>
        <a:bodyPr/>
        <a:lstStyle/>
        <a:p>
          <a:endParaRPr lang="en-US"/>
        </a:p>
      </dgm:t>
    </dgm:pt>
    <dgm:pt modelId="{DE0E56E2-BD53-4B48-AA3A-729A999CFBE3}" type="pres">
      <dgm:prSet presAssocID="{4BD67B86-AA04-4EA4-B47A-BADE612B5C73}" presName="diagram" presStyleCnt="0">
        <dgm:presLayoutVars>
          <dgm:dir/>
          <dgm:resizeHandles val="exact"/>
        </dgm:presLayoutVars>
      </dgm:prSet>
      <dgm:spPr/>
    </dgm:pt>
    <dgm:pt modelId="{686E9234-B1F7-4F01-8AB0-B69347C91A47}" type="pres">
      <dgm:prSet presAssocID="{F00FE153-9585-4BFD-A1A3-F92916381174}" presName="node" presStyleLbl="node1" presStyleIdx="0" presStyleCnt="6">
        <dgm:presLayoutVars>
          <dgm:bulletEnabled val="1"/>
        </dgm:presLayoutVars>
      </dgm:prSet>
      <dgm:spPr/>
    </dgm:pt>
    <dgm:pt modelId="{ADA51AAF-2555-4673-8BBC-B4594D262EB2}" type="pres">
      <dgm:prSet presAssocID="{8C86ADF7-B4F2-4153-9E0E-FAFD25C778EC}" presName="sibTrans" presStyleCnt="0"/>
      <dgm:spPr/>
    </dgm:pt>
    <dgm:pt modelId="{8F61604A-D1E4-436E-9DD5-F92098FEFB0C}" type="pres">
      <dgm:prSet presAssocID="{A9066254-9707-47F4-AE71-FE0B180D02F2}" presName="node" presStyleLbl="node1" presStyleIdx="1" presStyleCnt="6">
        <dgm:presLayoutVars>
          <dgm:bulletEnabled val="1"/>
        </dgm:presLayoutVars>
      </dgm:prSet>
      <dgm:spPr/>
    </dgm:pt>
    <dgm:pt modelId="{D2E80977-08A6-4F91-BCAF-4B750E140489}" type="pres">
      <dgm:prSet presAssocID="{727FB932-1D25-4D81-BE46-62EDA9159E7C}" presName="sibTrans" presStyleCnt="0"/>
      <dgm:spPr/>
    </dgm:pt>
    <dgm:pt modelId="{BD4475E7-0D7D-4D60-A1C2-384E2F5B4663}" type="pres">
      <dgm:prSet presAssocID="{DB007C5A-E319-4996-BCAC-DCFDF3FD49C9}" presName="node" presStyleLbl="node1" presStyleIdx="2" presStyleCnt="6">
        <dgm:presLayoutVars>
          <dgm:bulletEnabled val="1"/>
        </dgm:presLayoutVars>
      </dgm:prSet>
      <dgm:spPr/>
    </dgm:pt>
    <dgm:pt modelId="{3B4CDB69-4547-4130-9552-7952E75DE001}" type="pres">
      <dgm:prSet presAssocID="{D2931B9A-0908-46F6-8666-B27637547E94}" presName="sibTrans" presStyleCnt="0"/>
      <dgm:spPr/>
    </dgm:pt>
    <dgm:pt modelId="{6FF9DE82-1BD3-4D1D-B050-AA02D860D830}" type="pres">
      <dgm:prSet presAssocID="{665AB98B-5D1D-4E3E-AEF5-F042EF20AF09}" presName="node" presStyleLbl="node1" presStyleIdx="3" presStyleCnt="6">
        <dgm:presLayoutVars>
          <dgm:bulletEnabled val="1"/>
        </dgm:presLayoutVars>
      </dgm:prSet>
      <dgm:spPr/>
    </dgm:pt>
    <dgm:pt modelId="{0FAABFEE-4386-4B0F-A0AD-EA5575F762D1}" type="pres">
      <dgm:prSet presAssocID="{C3020F87-A7A1-47DC-A643-CE22D73C63C8}" presName="sibTrans" presStyleCnt="0"/>
      <dgm:spPr/>
    </dgm:pt>
    <dgm:pt modelId="{40DDAC21-7927-4482-AEDC-CF94AB503915}" type="pres">
      <dgm:prSet presAssocID="{D92582C4-CC50-40B2-A5D7-7EBD00CDB9B8}" presName="node" presStyleLbl="node1" presStyleIdx="4" presStyleCnt="6">
        <dgm:presLayoutVars>
          <dgm:bulletEnabled val="1"/>
        </dgm:presLayoutVars>
      </dgm:prSet>
      <dgm:spPr/>
    </dgm:pt>
    <dgm:pt modelId="{4F2E70EB-5881-4B36-988D-AB0385BAA92A}" type="pres">
      <dgm:prSet presAssocID="{1C462B0F-F666-4DCC-8C84-DB9DE81F243A}" presName="sibTrans" presStyleCnt="0"/>
      <dgm:spPr/>
    </dgm:pt>
    <dgm:pt modelId="{EF6E4DD1-CF7C-49F6-A568-E2495D6C0878}" type="pres">
      <dgm:prSet presAssocID="{99FB0FBC-5D9C-427C-BAF9-3F2D0416D767}" presName="node" presStyleLbl="node1" presStyleIdx="5" presStyleCnt="6">
        <dgm:presLayoutVars>
          <dgm:bulletEnabled val="1"/>
        </dgm:presLayoutVars>
      </dgm:prSet>
      <dgm:spPr/>
    </dgm:pt>
  </dgm:ptLst>
  <dgm:cxnLst>
    <dgm:cxn modelId="{5A9A3E0F-A533-4545-A3B7-FE29C5041926}" type="presOf" srcId="{F00FE153-9585-4BFD-A1A3-F92916381174}" destId="{686E9234-B1F7-4F01-8AB0-B69347C91A47}" srcOrd="0" destOrd="0" presId="urn:microsoft.com/office/officeart/2005/8/layout/default"/>
    <dgm:cxn modelId="{26B2C634-15A3-46A4-A9A0-A6CBA8E0581F}" srcId="{4BD67B86-AA04-4EA4-B47A-BADE612B5C73}" destId="{DB007C5A-E319-4996-BCAC-DCFDF3FD49C9}" srcOrd="2" destOrd="0" parTransId="{F7416169-DEB7-4513-BAB4-A8E3DE7618C8}" sibTransId="{D2931B9A-0908-46F6-8666-B27637547E94}"/>
    <dgm:cxn modelId="{834CAC54-048C-4F03-912A-5DF27756F188}" srcId="{4BD67B86-AA04-4EA4-B47A-BADE612B5C73}" destId="{F00FE153-9585-4BFD-A1A3-F92916381174}" srcOrd="0" destOrd="0" parTransId="{6BC737C1-69CE-44EA-A18E-E89EC641DB5F}" sibTransId="{8C86ADF7-B4F2-4153-9E0E-FAFD25C778EC}"/>
    <dgm:cxn modelId="{09237D78-C03D-4A26-B1B4-0118B098EA1A}" srcId="{4BD67B86-AA04-4EA4-B47A-BADE612B5C73}" destId="{D92582C4-CC50-40B2-A5D7-7EBD00CDB9B8}" srcOrd="4" destOrd="0" parTransId="{F6ABCCAF-57AD-4314-AE95-C11C52891576}" sibTransId="{1C462B0F-F666-4DCC-8C84-DB9DE81F243A}"/>
    <dgm:cxn modelId="{4D319F85-DC78-4F6F-A222-67CC9DC27138}" type="presOf" srcId="{D92582C4-CC50-40B2-A5D7-7EBD00CDB9B8}" destId="{40DDAC21-7927-4482-AEDC-CF94AB503915}" srcOrd="0" destOrd="0" presId="urn:microsoft.com/office/officeart/2005/8/layout/default"/>
    <dgm:cxn modelId="{CC263D87-5251-4836-BC42-41277CB045EA}" type="presOf" srcId="{99FB0FBC-5D9C-427C-BAF9-3F2D0416D767}" destId="{EF6E4DD1-CF7C-49F6-A568-E2495D6C0878}" srcOrd="0" destOrd="0" presId="urn:microsoft.com/office/officeart/2005/8/layout/default"/>
    <dgm:cxn modelId="{EE690A8B-DF5A-4FC4-B694-AE933CC4A78D}" type="presOf" srcId="{DB007C5A-E319-4996-BCAC-DCFDF3FD49C9}" destId="{BD4475E7-0D7D-4D60-A1C2-384E2F5B4663}" srcOrd="0" destOrd="0" presId="urn:microsoft.com/office/officeart/2005/8/layout/default"/>
    <dgm:cxn modelId="{9E9E74A2-3AE4-40E5-9EFD-1E0489BA7EA8}" type="presOf" srcId="{4BD67B86-AA04-4EA4-B47A-BADE612B5C73}" destId="{DE0E56E2-BD53-4B48-AA3A-729A999CFBE3}" srcOrd="0" destOrd="0" presId="urn:microsoft.com/office/officeart/2005/8/layout/default"/>
    <dgm:cxn modelId="{36F3CEA8-81DD-4161-AA68-1D79418B3983}" srcId="{4BD67B86-AA04-4EA4-B47A-BADE612B5C73}" destId="{665AB98B-5D1D-4E3E-AEF5-F042EF20AF09}" srcOrd="3" destOrd="0" parTransId="{B15B656D-C208-4096-A7B6-302B8FA90C10}" sibTransId="{C3020F87-A7A1-47DC-A643-CE22D73C63C8}"/>
    <dgm:cxn modelId="{A60B14B5-CFFE-4AD4-95C3-2193E46AE77A}" type="presOf" srcId="{A9066254-9707-47F4-AE71-FE0B180D02F2}" destId="{8F61604A-D1E4-436E-9DD5-F92098FEFB0C}" srcOrd="0" destOrd="0" presId="urn:microsoft.com/office/officeart/2005/8/layout/default"/>
    <dgm:cxn modelId="{C641FBC3-4E9D-4360-8DD0-4825F3FA55F5}" srcId="{4BD67B86-AA04-4EA4-B47A-BADE612B5C73}" destId="{99FB0FBC-5D9C-427C-BAF9-3F2D0416D767}" srcOrd="5" destOrd="0" parTransId="{DAB55ACD-47C8-4BEB-99C4-B6EEB01962F0}" sibTransId="{2B43E064-2365-4798-9E0A-F04842D5FA86}"/>
    <dgm:cxn modelId="{9CB53EFA-26D1-4417-AD69-2559F5446F04}" type="presOf" srcId="{665AB98B-5D1D-4E3E-AEF5-F042EF20AF09}" destId="{6FF9DE82-1BD3-4D1D-B050-AA02D860D830}" srcOrd="0" destOrd="0" presId="urn:microsoft.com/office/officeart/2005/8/layout/default"/>
    <dgm:cxn modelId="{B45086FB-6870-4F49-AC1C-5A68903A364C}" srcId="{4BD67B86-AA04-4EA4-B47A-BADE612B5C73}" destId="{A9066254-9707-47F4-AE71-FE0B180D02F2}" srcOrd="1" destOrd="0" parTransId="{A27C9A1E-F488-4530-8CA3-60CBCA5F4BCF}" sibTransId="{727FB932-1D25-4D81-BE46-62EDA9159E7C}"/>
    <dgm:cxn modelId="{4D74DCD8-E290-436F-8B3C-C0DDAFC373B9}" type="presParOf" srcId="{DE0E56E2-BD53-4B48-AA3A-729A999CFBE3}" destId="{686E9234-B1F7-4F01-8AB0-B69347C91A47}" srcOrd="0" destOrd="0" presId="urn:microsoft.com/office/officeart/2005/8/layout/default"/>
    <dgm:cxn modelId="{E1177AAE-2C1E-4971-971A-5BED3C66DB94}" type="presParOf" srcId="{DE0E56E2-BD53-4B48-AA3A-729A999CFBE3}" destId="{ADA51AAF-2555-4673-8BBC-B4594D262EB2}" srcOrd="1" destOrd="0" presId="urn:microsoft.com/office/officeart/2005/8/layout/default"/>
    <dgm:cxn modelId="{1194041B-7F59-48D9-82F7-C0197121A042}" type="presParOf" srcId="{DE0E56E2-BD53-4B48-AA3A-729A999CFBE3}" destId="{8F61604A-D1E4-436E-9DD5-F92098FEFB0C}" srcOrd="2" destOrd="0" presId="urn:microsoft.com/office/officeart/2005/8/layout/default"/>
    <dgm:cxn modelId="{EADE989F-2272-49CE-8491-A53D36F70F55}" type="presParOf" srcId="{DE0E56E2-BD53-4B48-AA3A-729A999CFBE3}" destId="{D2E80977-08A6-4F91-BCAF-4B750E140489}" srcOrd="3" destOrd="0" presId="urn:microsoft.com/office/officeart/2005/8/layout/default"/>
    <dgm:cxn modelId="{1D381A00-DFA8-4A50-9541-16F7C1613C6F}" type="presParOf" srcId="{DE0E56E2-BD53-4B48-AA3A-729A999CFBE3}" destId="{BD4475E7-0D7D-4D60-A1C2-384E2F5B4663}" srcOrd="4" destOrd="0" presId="urn:microsoft.com/office/officeart/2005/8/layout/default"/>
    <dgm:cxn modelId="{FF68C710-888A-4423-92B4-18A96B99C335}" type="presParOf" srcId="{DE0E56E2-BD53-4B48-AA3A-729A999CFBE3}" destId="{3B4CDB69-4547-4130-9552-7952E75DE001}" srcOrd="5" destOrd="0" presId="urn:microsoft.com/office/officeart/2005/8/layout/default"/>
    <dgm:cxn modelId="{3B1FB3DC-7A3A-4D56-850D-85A5380239F8}" type="presParOf" srcId="{DE0E56E2-BD53-4B48-AA3A-729A999CFBE3}" destId="{6FF9DE82-1BD3-4D1D-B050-AA02D860D830}" srcOrd="6" destOrd="0" presId="urn:microsoft.com/office/officeart/2005/8/layout/default"/>
    <dgm:cxn modelId="{70CD940D-D951-4FA6-9E21-B1459996E50B}" type="presParOf" srcId="{DE0E56E2-BD53-4B48-AA3A-729A999CFBE3}" destId="{0FAABFEE-4386-4B0F-A0AD-EA5575F762D1}" srcOrd="7" destOrd="0" presId="urn:microsoft.com/office/officeart/2005/8/layout/default"/>
    <dgm:cxn modelId="{F585EE54-C556-4964-93C5-EC9BB567EB77}" type="presParOf" srcId="{DE0E56E2-BD53-4B48-AA3A-729A999CFBE3}" destId="{40DDAC21-7927-4482-AEDC-CF94AB503915}" srcOrd="8" destOrd="0" presId="urn:microsoft.com/office/officeart/2005/8/layout/default"/>
    <dgm:cxn modelId="{5B671058-ED1D-4E45-B611-5D517E5F25D3}" type="presParOf" srcId="{DE0E56E2-BD53-4B48-AA3A-729A999CFBE3}" destId="{4F2E70EB-5881-4B36-988D-AB0385BAA92A}" srcOrd="9" destOrd="0" presId="urn:microsoft.com/office/officeart/2005/8/layout/default"/>
    <dgm:cxn modelId="{FD65FDC4-2DC3-4EEC-93D1-67782C2C7E5E}" type="presParOf" srcId="{DE0E56E2-BD53-4B48-AA3A-729A999CFBE3}" destId="{EF6E4DD1-CF7C-49F6-A568-E2495D6C0878}"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F994A31-6697-4327-B49E-8B7EAEF42049}"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D86F1502-E4B4-46C7-B8F4-395482DB8D13}">
      <dgm:prSet/>
      <dgm:spPr/>
      <dgm:t>
        <a:bodyPr/>
        <a:lstStyle/>
        <a:p>
          <a:r>
            <a:rPr lang="en-US" dirty="0" err="1"/>
            <a:t>doctor_registration</a:t>
          </a:r>
          <a:r>
            <a:rPr lang="en-US" dirty="0"/>
            <a:t>()</a:t>
          </a:r>
        </a:p>
      </dgm:t>
    </dgm:pt>
    <dgm:pt modelId="{8E9288CE-242B-46E8-8BE5-15F10243B689}" type="parTrans" cxnId="{4238B375-2716-4EAB-AF9A-34539A4B9D41}">
      <dgm:prSet/>
      <dgm:spPr/>
      <dgm:t>
        <a:bodyPr/>
        <a:lstStyle/>
        <a:p>
          <a:endParaRPr lang="en-US"/>
        </a:p>
      </dgm:t>
    </dgm:pt>
    <dgm:pt modelId="{9AF5D1D0-DDC9-4944-BC0C-444A3BFABDBB}" type="sibTrans" cxnId="{4238B375-2716-4EAB-AF9A-34539A4B9D41}">
      <dgm:prSet/>
      <dgm:spPr/>
      <dgm:t>
        <a:bodyPr/>
        <a:lstStyle/>
        <a:p>
          <a:endParaRPr lang="en-US"/>
        </a:p>
      </dgm:t>
    </dgm:pt>
    <dgm:pt modelId="{37BB3AE5-DDC9-4176-8D90-738C82EE2FFE}">
      <dgm:prSet/>
      <dgm:spPr/>
      <dgm:t>
        <a:bodyPr/>
        <a:lstStyle/>
        <a:p>
          <a:r>
            <a:rPr lang="en-US" dirty="0"/>
            <a:t>This</a:t>
          </a:r>
          <a:r>
            <a:rPr lang="en-US" baseline="0" dirty="0"/>
            <a:t> features helps doctors to register to the system by providing the </a:t>
          </a:r>
          <a:r>
            <a:rPr lang="en-US" baseline="0" dirty="0" err="1"/>
            <a:t>personol</a:t>
          </a:r>
          <a:r>
            <a:rPr lang="en-US" baseline="0" dirty="0"/>
            <a:t> </a:t>
          </a:r>
          <a:r>
            <a:rPr lang="en-US" baseline="0" dirty="0" err="1"/>
            <a:t>information,specialization</a:t>
          </a:r>
          <a:r>
            <a:rPr lang="en-US" baseline="0" dirty="0"/>
            <a:t> and the MCI registration number</a:t>
          </a:r>
          <a:endParaRPr lang="en-US" dirty="0"/>
        </a:p>
      </dgm:t>
    </dgm:pt>
    <dgm:pt modelId="{CB4275F6-F7C4-4F41-AED5-B48258A1F337}" type="parTrans" cxnId="{EA4412E2-A623-4013-81D6-B25D3FA05F21}">
      <dgm:prSet/>
      <dgm:spPr/>
      <dgm:t>
        <a:bodyPr/>
        <a:lstStyle/>
        <a:p>
          <a:endParaRPr lang="en-US"/>
        </a:p>
      </dgm:t>
    </dgm:pt>
    <dgm:pt modelId="{EEAD4231-1FAE-4AAD-A453-256961232059}" type="sibTrans" cxnId="{EA4412E2-A623-4013-81D6-B25D3FA05F21}">
      <dgm:prSet/>
      <dgm:spPr/>
      <dgm:t>
        <a:bodyPr/>
        <a:lstStyle/>
        <a:p>
          <a:endParaRPr lang="en-US"/>
        </a:p>
      </dgm:t>
    </dgm:pt>
    <dgm:pt modelId="{4836CA33-2A76-40D0-BFA8-D9ADC48C5A6C}">
      <dgm:prSet/>
      <dgm:spPr/>
      <dgm:t>
        <a:bodyPr/>
        <a:lstStyle/>
        <a:p>
          <a:r>
            <a:rPr lang="en-US" dirty="0" err="1"/>
            <a:t>view_booking</a:t>
          </a:r>
          <a:r>
            <a:rPr lang="en-US" dirty="0"/>
            <a:t>()</a:t>
          </a:r>
        </a:p>
      </dgm:t>
    </dgm:pt>
    <dgm:pt modelId="{20BCE614-9824-46AC-9271-FFB23FE2A605}" type="parTrans" cxnId="{E718DE72-82EE-410E-8264-63C4BB4DA3FE}">
      <dgm:prSet/>
      <dgm:spPr/>
      <dgm:t>
        <a:bodyPr/>
        <a:lstStyle/>
        <a:p>
          <a:endParaRPr lang="en-US"/>
        </a:p>
      </dgm:t>
    </dgm:pt>
    <dgm:pt modelId="{1A238FA7-906A-477B-B124-B8834CE25C45}" type="sibTrans" cxnId="{E718DE72-82EE-410E-8264-63C4BB4DA3FE}">
      <dgm:prSet/>
      <dgm:spPr/>
      <dgm:t>
        <a:bodyPr/>
        <a:lstStyle/>
        <a:p>
          <a:endParaRPr lang="en-US"/>
        </a:p>
      </dgm:t>
    </dgm:pt>
    <dgm:pt modelId="{20A19B02-E300-4DB8-8D08-76B0F59ECB0B}">
      <dgm:prSet/>
      <dgm:spPr/>
      <dgm:t>
        <a:bodyPr/>
        <a:lstStyle/>
        <a:p>
          <a:r>
            <a:rPr lang="en-US" dirty="0"/>
            <a:t>It will help the doctor to view their appointments.</a:t>
          </a:r>
        </a:p>
      </dgm:t>
    </dgm:pt>
    <dgm:pt modelId="{E5D38096-B571-4B3A-AD7A-5074BE7BF85A}" type="parTrans" cxnId="{B8CFC55D-20B5-4576-A1B5-5907D40CFF6E}">
      <dgm:prSet/>
      <dgm:spPr/>
      <dgm:t>
        <a:bodyPr/>
        <a:lstStyle/>
        <a:p>
          <a:endParaRPr lang="en-US"/>
        </a:p>
      </dgm:t>
    </dgm:pt>
    <dgm:pt modelId="{22203CFC-880A-4EDA-B6AA-1503FB942C1C}" type="sibTrans" cxnId="{B8CFC55D-20B5-4576-A1B5-5907D40CFF6E}">
      <dgm:prSet/>
      <dgm:spPr/>
      <dgm:t>
        <a:bodyPr/>
        <a:lstStyle/>
        <a:p>
          <a:endParaRPr lang="en-US"/>
        </a:p>
      </dgm:t>
    </dgm:pt>
    <dgm:pt modelId="{BE0F25E6-680E-4991-A078-C5AD75F72BE3}">
      <dgm:prSet/>
      <dgm:spPr/>
      <dgm:t>
        <a:bodyPr/>
        <a:lstStyle/>
        <a:p>
          <a:r>
            <a:rPr lang="en-US" dirty="0" err="1"/>
            <a:t>record_patient_history</a:t>
          </a:r>
          <a:r>
            <a:rPr lang="en-US" dirty="0"/>
            <a:t>()</a:t>
          </a:r>
        </a:p>
      </dgm:t>
    </dgm:pt>
    <dgm:pt modelId="{55C16ED3-F1B9-4A5F-9F4E-2EA583E610D1}" type="parTrans" cxnId="{E5149508-3B54-422E-A091-A48D00536F2F}">
      <dgm:prSet/>
      <dgm:spPr/>
      <dgm:t>
        <a:bodyPr/>
        <a:lstStyle/>
        <a:p>
          <a:endParaRPr lang="en-US"/>
        </a:p>
      </dgm:t>
    </dgm:pt>
    <dgm:pt modelId="{4B16650A-9E65-47CB-A23E-64B4D97C2852}" type="sibTrans" cxnId="{E5149508-3B54-422E-A091-A48D00536F2F}">
      <dgm:prSet/>
      <dgm:spPr/>
      <dgm:t>
        <a:bodyPr/>
        <a:lstStyle/>
        <a:p>
          <a:endParaRPr lang="en-US"/>
        </a:p>
      </dgm:t>
    </dgm:pt>
    <dgm:pt modelId="{5E9704CD-CA74-4C32-A5DB-8D84B3348D46}">
      <dgm:prSet/>
      <dgm:spPr/>
      <dgm:t>
        <a:bodyPr/>
        <a:lstStyle/>
        <a:p>
          <a:r>
            <a:rPr lang="en-US" dirty="0"/>
            <a:t>This function help the doctors to store the patient’s medical history like illness, prescription .</a:t>
          </a:r>
        </a:p>
      </dgm:t>
    </dgm:pt>
    <dgm:pt modelId="{27A7B743-3BF5-42F7-A54C-50E935EBD100}" type="parTrans" cxnId="{367E4B7D-7007-46AA-8C03-E257169D55D2}">
      <dgm:prSet/>
      <dgm:spPr/>
      <dgm:t>
        <a:bodyPr/>
        <a:lstStyle/>
        <a:p>
          <a:endParaRPr lang="en-US"/>
        </a:p>
      </dgm:t>
    </dgm:pt>
    <dgm:pt modelId="{B23E2216-49AA-46EB-9F89-25678063B77E}" type="sibTrans" cxnId="{367E4B7D-7007-46AA-8C03-E257169D55D2}">
      <dgm:prSet/>
      <dgm:spPr/>
      <dgm:t>
        <a:bodyPr/>
        <a:lstStyle/>
        <a:p>
          <a:endParaRPr lang="en-US"/>
        </a:p>
      </dgm:t>
    </dgm:pt>
    <dgm:pt modelId="{24ABC9E5-E48D-4509-8F7B-CF07D17E8093}">
      <dgm:prSet/>
      <dgm:spPr/>
      <dgm:t>
        <a:bodyPr/>
        <a:lstStyle/>
        <a:p>
          <a:r>
            <a:rPr lang="en-US" dirty="0" err="1"/>
            <a:t>view_doctor_info</a:t>
          </a:r>
          <a:r>
            <a:rPr lang="en-US" dirty="0"/>
            <a:t>()</a:t>
          </a:r>
        </a:p>
      </dgm:t>
    </dgm:pt>
    <dgm:pt modelId="{EB360BB9-C534-4114-B7BD-0DA5207F1E80}" type="parTrans" cxnId="{214E5B05-F7BC-4491-A91E-053524B0DCD6}">
      <dgm:prSet/>
      <dgm:spPr/>
      <dgm:t>
        <a:bodyPr/>
        <a:lstStyle/>
        <a:p>
          <a:endParaRPr lang="en-US"/>
        </a:p>
      </dgm:t>
    </dgm:pt>
    <dgm:pt modelId="{9A09C6BD-3E5B-4249-A77B-70397C9AFD4C}" type="sibTrans" cxnId="{214E5B05-F7BC-4491-A91E-053524B0DCD6}">
      <dgm:prSet/>
      <dgm:spPr/>
      <dgm:t>
        <a:bodyPr/>
        <a:lstStyle/>
        <a:p>
          <a:endParaRPr lang="en-US"/>
        </a:p>
      </dgm:t>
    </dgm:pt>
    <dgm:pt modelId="{54EF162B-AA9C-4941-B11A-EADA14D4814B}">
      <dgm:prSet/>
      <dgm:spPr/>
      <dgm:t>
        <a:bodyPr/>
        <a:lstStyle/>
        <a:p>
          <a:r>
            <a:rPr lang="en-US" dirty="0"/>
            <a:t>Using this function doctor’s can view their personal profile </a:t>
          </a:r>
        </a:p>
      </dgm:t>
    </dgm:pt>
    <dgm:pt modelId="{F0C07213-6CD3-4332-9988-918FFC371C07}" type="parTrans" cxnId="{CEA7F9AE-5DF0-474F-BE0F-727AE44D9112}">
      <dgm:prSet/>
      <dgm:spPr/>
      <dgm:t>
        <a:bodyPr/>
        <a:lstStyle/>
        <a:p>
          <a:endParaRPr lang="en-US"/>
        </a:p>
      </dgm:t>
    </dgm:pt>
    <dgm:pt modelId="{B3DF49A6-DB36-4938-BBEC-FA8A4EADE627}" type="sibTrans" cxnId="{CEA7F9AE-5DF0-474F-BE0F-727AE44D9112}">
      <dgm:prSet/>
      <dgm:spPr/>
      <dgm:t>
        <a:bodyPr/>
        <a:lstStyle/>
        <a:p>
          <a:endParaRPr lang="en-US"/>
        </a:p>
      </dgm:t>
    </dgm:pt>
    <dgm:pt modelId="{F756A273-BFC4-4E2F-8432-64A72ED797B6}">
      <dgm:prSet/>
      <dgm:spPr/>
      <dgm:t>
        <a:bodyPr/>
        <a:lstStyle/>
        <a:p>
          <a:r>
            <a:rPr lang="en-US" dirty="0" err="1"/>
            <a:t>edit_doctor_info</a:t>
          </a:r>
          <a:r>
            <a:rPr lang="en-US" dirty="0"/>
            <a:t>()</a:t>
          </a:r>
        </a:p>
      </dgm:t>
    </dgm:pt>
    <dgm:pt modelId="{95D63A89-92A9-4501-99BB-42C341009328}" type="parTrans" cxnId="{C690E131-006D-425D-9FDE-1C74360B4D80}">
      <dgm:prSet/>
      <dgm:spPr/>
      <dgm:t>
        <a:bodyPr/>
        <a:lstStyle/>
        <a:p>
          <a:endParaRPr lang="en-US"/>
        </a:p>
      </dgm:t>
    </dgm:pt>
    <dgm:pt modelId="{180A7995-20C2-4DC6-9DFF-CFC1502E012D}" type="sibTrans" cxnId="{C690E131-006D-425D-9FDE-1C74360B4D80}">
      <dgm:prSet/>
      <dgm:spPr/>
      <dgm:t>
        <a:bodyPr/>
        <a:lstStyle/>
        <a:p>
          <a:endParaRPr lang="en-US"/>
        </a:p>
      </dgm:t>
    </dgm:pt>
    <dgm:pt modelId="{ADA2B6E0-2F6C-4078-9479-1BEC74E54113}">
      <dgm:prSet/>
      <dgm:spPr/>
      <dgm:t>
        <a:bodyPr/>
        <a:lstStyle/>
        <a:p>
          <a:r>
            <a:rPr lang="en-US" dirty="0"/>
            <a:t>This will help the doctors to edit their personal details</a:t>
          </a:r>
        </a:p>
      </dgm:t>
    </dgm:pt>
    <dgm:pt modelId="{2DA0CEBA-7E3A-4205-AF7E-1F509B9B9BFB}" type="parTrans" cxnId="{9B001067-F02C-4833-9ED6-A62798507859}">
      <dgm:prSet/>
      <dgm:spPr/>
      <dgm:t>
        <a:bodyPr/>
        <a:lstStyle/>
        <a:p>
          <a:endParaRPr lang="en-US"/>
        </a:p>
      </dgm:t>
    </dgm:pt>
    <dgm:pt modelId="{92B8B057-3194-4FEB-BE9A-B2BD782B80F1}" type="sibTrans" cxnId="{9B001067-F02C-4833-9ED6-A62798507859}">
      <dgm:prSet/>
      <dgm:spPr/>
      <dgm:t>
        <a:bodyPr/>
        <a:lstStyle/>
        <a:p>
          <a:endParaRPr lang="en-US"/>
        </a:p>
      </dgm:t>
    </dgm:pt>
    <dgm:pt modelId="{3B2DE385-F372-4C1F-8A66-0E7271E0E0B0}" type="pres">
      <dgm:prSet presAssocID="{5F994A31-6697-4327-B49E-8B7EAEF42049}" presName="Name0" presStyleCnt="0">
        <dgm:presLayoutVars>
          <dgm:dir/>
          <dgm:animLvl val="lvl"/>
          <dgm:resizeHandles val="exact"/>
        </dgm:presLayoutVars>
      </dgm:prSet>
      <dgm:spPr/>
    </dgm:pt>
    <dgm:pt modelId="{160162D5-4825-4C1A-B134-244C72B576FD}" type="pres">
      <dgm:prSet presAssocID="{D86F1502-E4B4-46C7-B8F4-395482DB8D13}" presName="linNode" presStyleCnt="0"/>
      <dgm:spPr/>
    </dgm:pt>
    <dgm:pt modelId="{48FCBC8A-D981-4BDD-9077-C5DCFF1283E5}" type="pres">
      <dgm:prSet presAssocID="{D86F1502-E4B4-46C7-B8F4-395482DB8D13}" presName="parentText" presStyleLbl="node1" presStyleIdx="0" presStyleCnt="5">
        <dgm:presLayoutVars>
          <dgm:chMax val="1"/>
          <dgm:bulletEnabled val="1"/>
        </dgm:presLayoutVars>
      </dgm:prSet>
      <dgm:spPr/>
    </dgm:pt>
    <dgm:pt modelId="{CFABB5FA-71D2-4819-BFCC-FBD0551CEE31}" type="pres">
      <dgm:prSet presAssocID="{D86F1502-E4B4-46C7-B8F4-395482DB8D13}" presName="descendantText" presStyleLbl="alignAccFollowNode1" presStyleIdx="0" presStyleCnt="5" custLinFactNeighborX="0" custLinFactNeighborY="0">
        <dgm:presLayoutVars>
          <dgm:bulletEnabled val="1"/>
        </dgm:presLayoutVars>
      </dgm:prSet>
      <dgm:spPr/>
    </dgm:pt>
    <dgm:pt modelId="{96AFC1BD-359E-463F-AC71-4C4FEF63E6CE}" type="pres">
      <dgm:prSet presAssocID="{9AF5D1D0-DDC9-4944-BC0C-444A3BFABDBB}" presName="sp" presStyleCnt="0"/>
      <dgm:spPr/>
    </dgm:pt>
    <dgm:pt modelId="{04854FF1-CDE3-469A-9611-815DBC3F16A2}" type="pres">
      <dgm:prSet presAssocID="{4836CA33-2A76-40D0-BFA8-D9ADC48C5A6C}" presName="linNode" presStyleCnt="0"/>
      <dgm:spPr/>
    </dgm:pt>
    <dgm:pt modelId="{10BAC0F1-6347-4EFF-AE84-F8583D521FF8}" type="pres">
      <dgm:prSet presAssocID="{4836CA33-2A76-40D0-BFA8-D9ADC48C5A6C}" presName="parentText" presStyleLbl="node1" presStyleIdx="1" presStyleCnt="5">
        <dgm:presLayoutVars>
          <dgm:chMax val="1"/>
          <dgm:bulletEnabled val="1"/>
        </dgm:presLayoutVars>
      </dgm:prSet>
      <dgm:spPr/>
    </dgm:pt>
    <dgm:pt modelId="{4C92B8EA-0A83-48E1-A025-52BDF7DA7F8B}" type="pres">
      <dgm:prSet presAssocID="{4836CA33-2A76-40D0-BFA8-D9ADC48C5A6C}" presName="descendantText" presStyleLbl="alignAccFollowNode1" presStyleIdx="1" presStyleCnt="5">
        <dgm:presLayoutVars>
          <dgm:bulletEnabled val="1"/>
        </dgm:presLayoutVars>
      </dgm:prSet>
      <dgm:spPr/>
    </dgm:pt>
    <dgm:pt modelId="{7994B5F2-22E5-4D2F-BC76-B070170AE355}" type="pres">
      <dgm:prSet presAssocID="{1A238FA7-906A-477B-B124-B8834CE25C45}" presName="sp" presStyleCnt="0"/>
      <dgm:spPr/>
    </dgm:pt>
    <dgm:pt modelId="{08414D80-D572-4567-8527-DE402A54E7F3}" type="pres">
      <dgm:prSet presAssocID="{BE0F25E6-680E-4991-A078-C5AD75F72BE3}" presName="linNode" presStyleCnt="0"/>
      <dgm:spPr/>
    </dgm:pt>
    <dgm:pt modelId="{9EA158E1-E99F-415F-8D86-A7D7FDA36423}" type="pres">
      <dgm:prSet presAssocID="{BE0F25E6-680E-4991-A078-C5AD75F72BE3}" presName="parentText" presStyleLbl="node1" presStyleIdx="2" presStyleCnt="5">
        <dgm:presLayoutVars>
          <dgm:chMax val="1"/>
          <dgm:bulletEnabled val="1"/>
        </dgm:presLayoutVars>
      </dgm:prSet>
      <dgm:spPr/>
    </dgm:pt>
    <dgm:pt modelId="{510709C5-810D-4F57-93AE-B11BE4A66D64}" type="pres">
      <dgm:prSet presAssocID="{BE0F25E6-680E-4991-A078-C5AD75F72BE3}" presName="descendantText" presStyleLbl="alignAccFollowNode1" presStyleIdx="2" presStyleCnt="5" custLinFactNeighborY="0">
        <dgm:presLayoutVars>
          <dgm:bulletEnabled val="1"/>
        </dgm:presLayoutVars>
      </dgm:prSet>
      <dgm:spPr/>
    </dgm:pt>
    <dgm:pt modelId="{524EA582-5F23-4281-BD0E-F19E6B0E7C22}" type="pres">
      <dgm:prSet presAssocID="{4B16650A-9E65-47CB-A23E-64B4D97C2852}" presName="sp" presStyleCnt="0"/>
      <dgm:spPr/>
    </dgm:pt>
    <dgm:pt modelId="{D9A82CD1-53CC-430B-A6E8-6E3C237AF6C6}" type="pres">
      <dgm:prSet presAssocID="{24ABC9E5-E48D-4509-8F7B-CF07D17E8093}" presName="linNode" presStyleCnt="0"/>
      <dgm:spPr/>
    </dgm:pt>
    <dgm:pt modelId="{55A3F5CF-6B89-4729-BDFC-E85E8E1F2BF8}" type="pres">
      <dgm:prSet presAssocID="{24ABC9E5-E48D-4509-8F7B-CF07D17E8093}" presName="parentText" presStyleLbl="node1" presStyleIdx="3" presStyleCnt="5">
        <dgm:presLayoutVars>
          <dgm:chMax val="1"/>
          <dgm:bulletEnabled val="1"/>
        </dgm:presLayoutVars>
      </dgm:prSet>
      <dgm:spPr/>
    </dgm:pt>
    <dgm:pt modelId="{F526D687-BF7D-4BFC-83E1-EBC1D5D6209D}" type="pres">
      <dgm:prSet presAssocID="{24ABC9E5-E48D-4509-8F7B-CF07D17E8093}" presName="descendantText" presStyleLbl="alignAccFollowNode1" presStyleIdx="3" presStyleCnt="5" custLinFactNeighborY="0">
        <dgm:presLayoutVars>
          <dgm:bulletEnabled val="1"/>
        </dgm:presLayoutVars>
      </dgm:prSet>
      <dgm:spPr/>
    </dgm:pt>
    <dgm:pt modelId="{2A9BEE75-EA1A-4734-A816-3878EC71D401}" type="pres">
      <dgm:prSet presAssocID="{9A09C6BD-3E5B-4249-A77B-70397C9AFD4C}" presName="sp" presStyleCnt="0"/>
      <dgm:spPr/>
    </dgm:pt>
    <dgm:pt modelId="{715032DE-5172-49AB-A746-ADA96B1D1394}" type="pres">
      <dgm:prSet presAssocID="{F756A273-BFC4-4E2F-8432-64A72ED797B6}" presName="linNode" presStyleCnt="0"/>
      <dgm:spPr/>
    </dgm:pt>
    <dgm:pt modelId="{35144F7E-8894-478E-922E-77C25ECD459C}" type="pres">
      <dgm:prSet presAssocID="{F756A273-BFC4-4E2F-8432-64A72ED797B6}" presName="parentText" presStyleLbl="node1" presStyleIdx="4" presStyleCnt="5">
        <dgm:presLayoutVars>
          <dgm:chMax val="1"/>
          <dgm:bulletEnabled val="1"/>
        </dgm:presLayoutVars>
      </dgm:prSet>
      <dgm:spPr/>
    </dgm:pt>
    <dgm:pt modelId="{8DDF9647-D4EF-4EB5-A590-A70F9AC9A8D5}" type="pres">
      <dgm:prSet presAssocID="{F756A273-BFC4-4E2F-8432-64A72ED797B6}" presName="descendantText" presStyleLbl="alignAccFollowNode1" presStyleIdx="4" presStyleCnt="5" custLinFactNeighborY="0">
        <dgm:presLayoutVars>
          <dgm:bulletEnabled val="1"/>
        </dgm:presLayoutVars>
      </dgm:prSet>
      <dgm:spPr/>
    </dgm:pt>
  </dgm:ptLst>
  <dgm:cxnLst>
    <dgm:cxn modelId="{2A474B00-8E18-4660-B015-818FAB0C97F6}" type="presOf" srcId="{F756A273-BFC4-4E2F-8432-64A72ED797B6}" destId="{35144F7E-8894-478E-922E-77C25ECD459C}" srcOrd="0" destOrd="0" presId="urn:microsoft.com/office/officeart/2005/8/layout/vList5"/>
    <dgm:cxn modelId="{214E5B05-F7BC-4491-A91E-053524B0DCD6}" srcId="{5F994A31-6697-4327-B49E-8B7EAEF42049}" destId="{24ABC9E5-E48D-4509-8F7B-CF07D17E8093}" srcOrd="3" destOrd="0" parTransId="{EB360BB9-C534-4114-B7BD-0DA5207F1E80}" sibTransId="{9A09C6BD-3E5B-4249-A77B-70397C9AFD4C}"/>
    <dgm:cxn modelId="{E5149508-3B54-422E-A091-A48D00536F2F}" srcId="{5F994A31-6697-4327-B49E-8B7EAEF42049}" destId="{BE0F25E6-680E-4991-A078-C5AD75F72BE3}" srcOrd="2" destOrd="0" parTransId="{55C16ED3-F1B9-4A5F-9F4E-2EA583E610D1}" sibTransId="{4B16650A-9E65-47CB-A23E-64B4D97C2852}"/>
    <dgm:cxn modelId="{3094540D-F1B1-480E-AC22-56BDA360B310}" type="presOf" srcId="{20A19B02-E300-4DB8-8D08-76B0F59ECB0B}" destId="{4C92B8EA-0A83-48E1-A025-52BDF7DA7F8B}" srcOrd="0" destOrd="0" presId="urn:microsoft.com/office/officeart/2005/8/layout/vList5"/>
    <dgm:cxn modelId="{3C96970D-3E6A-4217-B65D-80256721603A}" type="presOf" srcId="{5E9704CD-CA74-4C32-A5DB-8D84B3348D46}" destId="{510709C5-810D-4F57-93AE-B11BE4A66D64}" srcOrd="0" destOrd="0" presId="urn:microsoft.com/office/officeart/2005/8/layout/vList5"/>
    <dgm:cxn modelId="{C690E131-006D-425D-9FDE-1C74360B4D80}" srcId="{5F994A31-6697-4327-B49E-8B7EAEF42049}" destId="{F756A273-BFC4-4E2F-8432-64A72ED797B6}" srcOrd="4" destOrd="0" parTransId="{95D63A89-92A9-4501-99BB-42C341009328}" sibTransId="{180A7995-20C2-4DC6-9DFF-CFC1502E012D}"/>
    <dgm:cxn modelId="{B8CFC55D-20B5-4576-A1B5-5907D40CFF6E}" srcId="{4836CA33-2A76-40D0-BFA8-D9ADC48C5A6C}" destId="{20A19B02-E300-4DB8-8D08-76B0F59ECB0B}" srcOrd="0" destOrd="0" parTransId="{E5D38096-B571-4B3A-AD7A-5074BE7BF85A}" sibTransId="{22203CFC-880A-4EDA-B6AA-1503FB942C1C}"/>
    <dgm:cxn modelId="{9B001067-F02C-4833-9ED6-A62798507859}" srcId="{F756A273-BFC4-4E2F-8432-64A72ED797B6}" destId="{ADA2B6E0-2F6C-4078-9479-1BEC74E54113}" srcOrd="0" destOrd="0" parTransId="{2DA0CEBA-7E3A-4205-AF7E-1F509B9B9BFB}" sibTransId="{92B8B057-3194-4FEB-BE9A-B2BD782B80F1}"/>
    <dgm:cxn modelId="{3C4A7669-6D17-4C7B-A47A-3A297CDEFCFC}" type="presOf" srcId="{54EF162B-AA9C-4941-B11A-EADA14D4814B}" destId="{F526D687-BF7D-4BFC-83E1-EBC1D5D6209D}" srcOrd="0" destOrd="0" presId="urn:microsoft.com/office/officeart/2005/8/layout/vList5"/>
    <dgm:cxn modelId="{E718DE72-82EE-410E-8264-63C4BB4DA3FE}" srcId="{5F994A31-6697-4327-B49E-8B7EAEF42049}" destId="{4836CA33-2A76-40D0-BFA8-D9ADC48C5A6C}" srcOrd="1" destOrd="0" parTransId="{20BCE614-9824-46AC-9271-FFB23FE2A605}" sibTransId="{1A238FA7-906A-477B-B124-B8834CE25C45}"/>
    <dgm:cxn modelId="{4238B375-2716-4EAB-AF9A-34539A4B9D41}" srcId="{5F994A31-6697-4327-B49E-8B7EAEF42049}" destId="{D86F1502-E4B4-46C7-B8F4-395482DB8D13}" srcOrd="0" destOrd="0" parTransId="{8E9288CE-242B-46E8-8BE5-15F10243B689}" sibTransId="{9AF5D1D0-DDC9-4944-BC0C-444A3BFABDBB}"/>
    <dgm:cxn modelId="{9E7D897A-90CE-422F-853C-41603355EF54}" type="presOf" srcId="{37BB3AE5-DDC9-4176-8D90-738C82EE2FFE}" destId="{CFABB5FA-71D2-4819-BFCC-FBD0551CEE31}" srcOrd="0" destOrd="0" presId="urn:microsoft.com/office/officeart/2005/8/layout/vList5"/>
    <dgm:cxn modelId="{367E4B7D-7007-46AA-8C03-E257169D55D2}" srcId="{BE0F25E6-680E-4991-A078-C5AD75F72BE3}" destId="{5E9704CD-CA74-4C32-A5DB-8D84B3348D46}" srcOrd="0" destOrd="0" parTransId="{27A7B743-3BF5-42F7-A54C-50E935EBD100}" sibTransId="{B23E2216-49AA-46EB-9F89-25678063B77E}"/>
    <dgm:cxn modelId="{9AC96C91-2C85-4BDC-897D-E56D424A8893}" type="presOf" srcId="{BE0F25E6-680E-4991-A078-C5AD75F72BE3}" destId="{9EA158E1-E99F-415F-8D86-A7D7FDA36423}" srcOrd="0" destOrd="0" presId="urn:microsoft.com/office/officeart/2005/8/layout/vList5"/>
    <dgm:cxn modelId="{B59DFD94-7D8A-4079-A1D2-024421C55C4F}" type="presOf" srcId="{24ABC9E5-E48D-4509-8F7B-CF07D17E8093}" destId="{55A3F5CF-6B89-4729-BDFC-E85E8E1F2BF8}" srcOrd="0" destOrd="0" presId="urn:microsoft.com/office/officeart/2005/8/layout/vList5"/>
    <dgm:cxn modelId="{3E233EA1-EF40-4E01-A262-CC589FC9D0D2}" type="presOf" srcId="{D86F1502-E4B4-46C7-B8F4-395482DB8D13}" destId="{48FCBC8A-D981-4BDD-9077-C5DCFF1283E5}" srcOrd="0" destOrd="0" presId="urn:microsoft.com/office/officeart/2005/8/layout/vList5"/>
    <dgm:cxn modelId="{CEA7F9AE-5DF0-474F-BE0F-727AE44D9112}" srcId="{24ABC9E5-E48D-4509-8F7B-CF07D17E8093}" destId="{54EF162B-AA9C-4941-B11A-EADA14D4814B}" srcOrd="0" destOrd="0" parTransId="{F0C07213-6CD3-4332-9988-918FFC371C07}" sibTransId="{B3DF49A6-DB36-4938-BBEC-FA8A4EADE627}"/>
    <dgm:cxn modelId="{EA4412E2-A623-4013-81D6-B25D3FA05F21}" srcId="{D86F1502-E4B4-46C7-B8F4-395482DB8D13}" destId="{37BB3AE5-DDC9-4176-8D90-738C82EE2FFE}" srcOrd="0" destOrd="0" parTransId="{CB4275F6-F7C4-4F41-AED5-B48258A1F337}" sibTransId="{EEAD4231-1FAE-4AAD-A453-256961232059}"/>
    <dgm:cxn modelId="{90CE9BE3-0E2F-48E3-B413-272B63711BA1}" type="presOf" srcId="{4836CA33-2A76-40D0-BFA8-D9ADC48C5A6C}" destId="{10BAC0F1-6347-4EFF-AE84-F8583D521FF8}" srcOrd="0" destOrd="0" presId="urn:microsoft.com/office/officeart/2005/8/layout/vList5"/>
    <dgm:cxn modelId="{867F01E4-D335-4D5A-B1A0-2DD41FD158AE}" type="presOf" srcId="{ADA2B6E0-2F6C-4078-9479-1BEC74E54113}" destId="{8DDF9647-D4EF-4EB5-A590-A70F9AC9A8D5}" srcOrd="0" destOrd="0" presId="urn:microsoft.com/office/officeart/2005/8/layout/vList5"/>
    <dgm:cxn modelId="{B819CCE8-0ABB-41FE-A143-DD2E94DF9B17}" type="presOf" srcId="{5F994A31-6697-4327-B49E-8B7EAEF42049}" destId="{3B2DE385-F372-4C1F-8A66-0E7271E0E0B0}" srcOrd="0" destOrd="0" presId="urn:microsoft.com/office/officeart/2005/8/layout/vList5"/>
    <dgm:cxn modelId="{7B867A11-173F-48F5-ABE8-BB6F7134FD58}" type="presParOf" srcId="{3B2DE385-F372-4C1F-8A66-0E7271E0E0B0}" destId="{160162D5-4825-4C1A-B134-244C72B576FD}" srcOrd="0" destOrd="0" presId="urn:microsoft.com/office/officeart/2005/8/layout/vList5"/>
    <dgm:cxn modelId="{829A3AB1-D1BA-4885-A5ED-A3EF53D5D0B6}" type="presParOf" srcId="{160162D5-4825-4C1A-B134-244C72B576FD}" destId="{48FCBC8A-D981-4BDD-9077-C5DCFF1283E5}" srcOrd="0" destOrd="0" presId="urn:microsoft.com/office/officeart/2005/8/layout/vList5"/>
    <dgm:cxn modelId="{942FFEEB-2A35-4D6D-80B9-B99FA65AC9C7}" type="presParOf" srcId="{160162D5-4825-4C1A-B134-244C72B576FD}" destId="{CFABB5FA-71D2-4819-BFCC-FBD0551CEE31}" srcOrd="1" destOrd="0" presId="urn:microsoft.com/office/officeart/2005/8/layout/vList5"/>
    <dgm:cxn modelId="{BE42CB06-E2B1-409E-990C-461116938E57}" type="presParOf" srcId="{3B2DE385-F372-4C1F-8A66-0E7271E0E0B0}" destId="{96AFC1BD-359E-463F-AC71-4C4FEF63E6CE}" srcOrd="1" destOrd="0" presId="urn:microsoft.com/office/officeart/2005/8/layout/vList5"/>
    <dgm:cxn modelId="{B431363D-715A-4EA3-B05F-8AC39250326F}" type="presParOf" srcId="{3B2DE385-F372-4C1F-8A66-0E7271E0E0B0}" destId="{04854FF1-CDE3-469A-9611-815DBC3F16A2}" srcOrd="2" destOrd="0" presId="urn:microsoft.com/office/officeart/2005/8/layout/vList5"/>
    <dgm:cxn modelId="{2318CE42-4B0D-4340-8173-377976AD96B1}" type="presParOf" srcId="{04854FF1-CDE3-469A-9611-815DBC3F16A2}" destId="{10BAC0F1-6347-4EFF-AE84-F8583D521FF8}" srcOrd="0" destOrd="0" presId="urn:microsoft.com/office/officeart/2005/8/layout/vList5"/>
    <dgm:cxn modelId="{3B1688D3-5BD8-43EA-8F86-E745C91CAD9C}" type="presParOf" srcId="{04854FF1-CDE3-469A-9611-815DBC3F16A2}" destId="{4C92B8EA-0A83-48E1-A025-52BDF7DA7F8B}" srcOrd="1" destOrd="0" presId="urn:microsoft.com/office/officeart/2005/8/layout/vList5"/>
    <dgm:cxn modelId="{F1AE5A63-6264-470A-BEBA-44AE26117F05}" type="presParOf" srcId="{3B2DE385-F372-4C1F-8A66-0E7271E0E0B0}" destId="{7994B5F2-22E5-4D2F-BC76-B070170AE355}" srcOrd="3" destOrd="0" presId="urn:microsoft.com/office/officeart/2005/8/layout/vList5"/>
    <dgm:cxn modelId="{CEA55684-C9EC-4790-940B-50BE7248707A}" type="presParOf" srcId="{3B2DE385-F372-4C1F-8A66-0E7271E0E0B0}" destId="{08414D80-D572-4567-8527-DE402A54E7F3}" srcOrd="4" destOrd="0" presId="urn:microsoft.com/office/officeart/2005/8/layout/vList5"/>
    <dgm:cxn modelId="{36754E15-1B1D-4765-9814-F2B45E946DE7}" type="presParOf" srcId="{08414D80-D572-4567-8527-DE402A54E7F3}" destId="{9EA158E1-E99F-415F-8D86-A7D7FDA36423}" srcOrd="0" destOrd="0" presId="urn:microsoft.com/office/officeart/2005/8/layout/vList5"/>
    <dgm:cxn modelId="{4FD35EE9-778B-4013-8118-6F851F4BC2F7}" type="presParOf" srcId="{08414D80-D572-4567-8527-DE402A54E7F3}" destId="{510709C5-810D-4F57-93AE-B11BE4A66D64}" srcOrd="1" destOrd="0" presId="urn:microsoft.com/office/officeart/2005/8/layout/vList5"/>
    <dgm:cxn modelId="{8788DD12-C1F8-42FD-9C7C-8590BD8ADB64}" type="presParOf" srcId="{3B2DE385-F372-4C1F-8A66-0E7271E0E0B0}" destId="{524EA582-5F23-4281-BD0E-F19E6B0E7C22}" srcOrd="5" destOrd="0" presId="urn:microsoft.com/office/officeart/2005/8/layout/vList5"/>
    <dgm:cxn modelId="{65EB60AA-1441-4F9E-A45C-67D60BDDA3C4}" type="presParOf" srcId="{3B2DE385-F372-4C1F-8A66-0E7271E0E0B0}" destId="{D9A82CD1-53CC-430B-A6E8-6E3C237AF6C6}" srcOrd="6" destOrd="0" presId="urn:microsoft.com/office/officeart/2005/8/layout/vList5"/>
    <dgm:cxn modelId="{F0A51AEE-198A-4A27-9DD9-C4CC11CEC4CA}" type="presParOf" srcId="{D9A82CD1-53CC-430B-A6E8-6E3C237AF6C6}" destId="{55A3F5CF-6B89-4729-BDFC-E85E8E1F2BF8}" srcOrd="0" destOrd="0" presId="urn:microsoft.com/office/officeart/2005/8/layout/vList5"/>
    <dgm:cxn modelId="{EEA03D3A-281A-43E0-8B62-CC4FB54140AE}" type="presParOf" srcId="{D9A82CD1-53CC-430B-A6E8-6E3C237AF6C6}" destId="{F526D687-BF7D-4BFC-83E1-EBC1D5D6209D}" srcOrd="1" destOrd="0" presId="urn:microsoft.com/office/officeart/2005/8/layout/vList5"/>
    <dgm:cxn modelId="{FF8A6973-DD2B-46DB-B1EC-B3CD7AE6534C}" type="presParOf" srcId="{3B2DE385-F372-4C1F-8A66-0E7271E0E0B0}" destId="{2A9BEE75-EA1A-4734-A816-3878EC71D401}" srcOrd="7" destOrd="0" presId="urn:microsoft.com/office/officeart/2005/8/layout/vList5"/>
    <dgm:cxn modelId="{16CC2434-6621-4767-A1E9-BA781EB2217B}" type="presParOf" srcId="{3B2DE385-F372-4C1F-8A66-0E7271E0E0B0}" destId="{715032DE-5172-49AB-A746-ADA96B1D1394}" srcOrd="8" destOrd="0" presId="urn:microsoft.com/office/officeart/2005/8/layout/vList5"/>
    <dgm:cxn modelId="{7227E1EB-F07E-4092-A1C8-028FC5EC1DE0}" type="presParOf" srcId="{715032DE-5172-49AB-A746-ADA96B1D1394}" destId="{35144F7E-8894-478E-922E-77C25ECD459C}" srcOrd="0" destOrd="0" presId="urn:microsoft.com/office/officeart/2005/8/layout/vList5"/>
    <dgm:cxn modelId="{A8041622-6DC7-474B-BB41-08E02417C07A}" type="presParOf" srcId="{715032DE-5172-49AB-A746-ADA96B1D1394}" destId="{8DDF9647-D4EF-4EB5-A590-A70F9AC9A8D5}"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F994A31-6697-4327-B49E-8B7EAEF42049}"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D86F1502-E4B4-46C7-B8F4-395482DB8D13}">
      <dgm:prSet/>
      <dgm:spPr/>
      <dgm:t>
        <a:bodyPr/>
        <a:lstStyle/>
        <a:p>
          <a:r>
            <a:rPr lang="en-IN" b="1" dirty="0" err="1">
              <a:latin typeface="Calibri" panose="020F0502020204030204" pitchFamily="34" charset="0"/>
              <a:cs typeface="Calibri" panose="020F0502020204030204" pitchFamily="34" charset="0"/>
            </a:rPr>
            <a:t>View_patient_history</a:t>
          </a:r>
          <a:r>
            <a:rPr lang="en-IN" b="1" dirty="0">
              <a:latin typeface="Calibri" panose="020F0502020204030204" pitchFamily="34" charset="0"/>
              <a:cs typeface="Calibri" panose="020F0502020204030204" pitchFamily="34" charset="0"/>
            </a:rPr>
            <a:t>():</a:t>
          </a:r>
          <a:endParaRPr lang="en-US" dirty="0"/>
        </a:p>
      </dgm:t>
    </dgm:pt>
    <dgm:pt modelId="{8E9288CE-242B-46E8-8BE5-15F10243B689}" type="parTrans" cxnId="{4238B375-2716-4EAB-AF9A-34539A4B9D41}">
      <dgm:prSet/>
      <dgm:spPr/>
      <dgm:t>
        <a:bodyPr/>
        <a:lstStyle/>
        <a:p>
          <a:endParaRPr lang="en-US"/>
        </a:p>
      </dgm:t>
    </dgm:pt>
    <dgm:pt modelId="{9AF5D1D0-DDC9-4944-BC0C-444A3BFABDBB}" type="sibTrans" cxnId="{4238B375-2716-4EAB-AF9A-34539A4B9D41}">
      <dgm:prSet/>
      <dgm:spPr/>
      <dgm:t>
        <a:bodyPr/>
        <a:lstStyle/>
        <a:p>
          <a:endParaRPr lang="en-US"/>
        </a:p>
      </dgm:t>
    </dgm:pt>
    <dgm:pt modelId="{37BB3AE5-DDC9-4176-8D90-738C82EE2FFE}">
      <dgm:prSet/>
      <dgm:spPr/>
      <dgm:t>
        <a:bodyPr/>
        <a:lstStyle/>
        <a:p>
          <a:r>
            <a:rPr lang="en-US" dirty="0">
              <a:latin typeface="Calibri" panose="020F0502020204030204" pitchFamily="34" charset="0"/>
              <a:cs typeface="Calibri" panose="020F0502020204030204" pitchFamily="34" charset="0"/>
            </a:rPr>
            <a:t>This will help the doctors to view and reuse the patient data in future.</a:t>
          </a:r>
          <a:endParaRPr lang="en-US" dirty="0"/>
        </a:p>
      </dgm:t>
    </dgm:pt>
    <dgm:pt modelId="{CB4275F6-F7C4-4F41-AED5-B48258A1F337}" type="parTrans" cxnId="{EA4412E2-A623-4013-81D6-B25D3FA05F21}">
      <dgm:prSet/>
      <dgm:spPr/>
      <dgm:t>
        <a:bodyPr/>
        <a:lstStyle/>
        <a:p>
          <a:endParaRPr lang="en-US"/>
        </a:p>
      </dgm:t>
    </dgm:pt>
    <dgm:pt modelId="{EEAD4231-1FAE-4AAD-A453-256961232059}" type="sibTrans" cxnId="{EA4412E2-A623-4013-81D6-B25D3FA05F21}">
      <dgm:prSet/>
      <dgm:spPr/>
      <dgm:t>
        <a:bodyPr/>
        <a:lstStyle/>
        <a:p>
          <a:endParaRPr lang="en-US"/>
        </a:p>
      </dgm:t>
    </dgm:pt>
    <dgm:pt modelId="{4836CA33-2A76-40D0-BFA8-D9ADC48C5A6C}">
      <dgm:prSet/>
      <dgm:spPr/>
      <dgm:t>
        <a:bodyPr/>
        <a:lstStyle/>
        <a:p>
          <a:r>
            <a:rPr lang="en-IN" b="1" dirty="0" err="1"/>
            <a:t>patient_registration</a:t>
          </a:r>
          <a:r>
            <a:rPr lang="en-IN" b="1" dirty="0"/>
            <a:t>(): </a:t>
          </a:r>
          <a:endParaRPr lang="en-US" dirty="0"/>
        </a:p>
      </dgm:t>
    </dgm:pt>
    <dgm:pt modelId="{20BCE614-9824-46AC-9271-FFB23FE2A605}" type="parTrans" cxnId="{E718DE72-82EE-410E-8264-63C4BB4DA3FE}">
      <dgm:prSet/>
      <dgm:spPr/>
      <dgm:t>
        <a:bodyPr/>
        <a:lstStyle/>
        <a:p>
          <a:endParaRPr lang="en-US"/>
        </a:p>
      </dgm:t>
    </dgm:pt>
    <dgm:pt modelId="{1A238FA7-906A-477B-B124-B8834CE25C45}" type="sibTrans" cxnId="{E718DE72-82EE-410E-8264-63C4BB4DA3FE}">
      <dgm:prSet/>
      <dgm:spPr/>
      <dgm:t>
        <a:bodyPr/>
        <a:lstStyle/>
        <a:p>
          <a:endParaRPr lang="en-US"/>
        </a:p>
      </dgm:t>
    </dgm:pt>
    <dgm:pt modelId="{20A19B02-E300-4DB8-8D08-76B0F59ECB0B}">
      <dgm:prSet/>
      <dgm:spPr/>
      <dgm:t>
        <a:bodyPr/>
        <a:lstStyle/>
        <a:p>
          <a:r>
            <a:rPr lang="en-IN" b="1" dirty="0"/>
            <a:t>Allows users to register to the system as patient</a:t>
          </a:r>
          <a:r>
            <a:rPr lang="en-US" dirty="0"/>
            <a:t>.</a:t>
          </a:r>
        </a:p>
      </dgm:t>
    </dgm:pt>
    <dgm:pt modelId="{E5D38096-B571-4B3A-AD7A-5074BE7BF85A}" type="parTrans" cxnId="{B8CFC55D-20B5-4576-A1B5-5907D40CFF6E}">
      <dgm:prSet/>
      <dgm:spPr/>
      <dgm:t>
        <a:bodyPr/>
        <a:lstStyle/>
        <a:p>
          <a:endParaRPr lang="en-US"/>
        </a:p>
      </dgm:t>
    </dgm:pt>
    <dgm:pt modelId="{22203CFC-880A-4EDA-B6AA-1503FB942C1C}" type="sibTrans" cxnId="{B8CFC55D-20B5-4576-A1B5-5907D40CFF6E}">
      <dgm:prSet/>
      <dgm:spPr/>
      <dgm:t>
        <a:bodyPr/>
        <a:lstStyle/>
        <a:p>
          <a:endParaRPr lang="en-US"/>
        </a:p>
      </dgm:t>
    </dgm:pt>
    <dgm:pt modelId="{BE0F25E6-680E-4991-A078-C5AD75F72BE3}">
      <dgm:prSet/>
      <dgm:spPr/>
      <dgm:t>
        <a:bodyPr/>
        <a:lstStyle/>
        <a:p>
          <a:r>
            <a:rPr lang="en-IN" b="1" dirty="0" err="1"/>
            <a:t>Book_appointment</a:t>
          </a:r>
          <a:r>
            <a:rPr lang="en-IN" b="1" dirty="0"/>
            <a:t>(): </a:t>
          </a:r>
          <a:endParaRPr lang="en-US" dirty="0"/>
        </a:p>
      </dgm:t>
    </dgm:pt>
    <dgm:pt modelId="{55C16ED3-F1B9-4A5F-9F4E-2EA583E610D1}" type="parTrans" cxnId="{E5149508-3B54-422E-A091-A48D00536F2F}">
      <dgm:prSet/>
      <dgm:spPr/>
      <dgm:t>
        <a:bodyPr/>
        <a:lstStyle/>
        <a:p>
          <a:endParaRPr lang="en-US"/>
        </a:p>
      </dgm:t>
    </dgm:pt>
    <dgm:pt modelId="{4B16650A-9E65-47CB-A23E-64B4D97C2852}" type="sibTrans" cxnId="{E5149508-3B54-422E-A091-A48D00536F2F}">
      <dgm:prSet/>
      <dgm:spPr/>
      <dgm:t>
        <a:bodyPr/>
        <a:lstStyle/>
        <a:p>
          <a:endParaRPr lang="en-US"/>
        </a:p>
      </dgm:t>
    </dgm:pt>
    <dgm:pt modelId="{5E9704CD-CA74-4C32-A5DB-8D84B3348D46}">
      <dgm:prSet/>
      <dgm:spPr/>
      <dgm:t>
        <a:bodyPr/>
        <a:lstStyle/>
        <a:p>
          <a:r>
            <a:rPr lang="en-IN" b="1" dirty="0"/>
            <a:t>Allow the patients to login to the system and fix the appointment</a:t>
          </a:r>
          <a:r>
            <a:rPr lang="en-US" dirty="0"/>
            <a:t>.</a:t>
          </a:r>
        </a:p>
      </dgm:t>
    </dgm:pt>
    <dgm:pt modelId="{27A7B743-3BF5-42F7-A54C-50E935EBD100}" type="parTrans" cxnId="{367E4B7D-7007-46AA-8C03-E257169D55D2}">
      <dgm:prSet/>
      <dgm:spPr/>
      <dgm:t>
        <a:bodyPr/>
        <a:lstStyle/>
        <a:p>
          <a:endParaRPr lang="en-US"/>
        </a:p>
      </dgm:t>
    </dgm:pt>
    <dgm:pt modelId="{B23E2216-49AA-46EB-9F89-25678063B77E}" type="sibTrans" cxnId="{367E4B7D-7007-46AA-8C03-E257169D55D2}">
      <dgm:prSet/>
      <dgm:spPr/>
      <dgm:t>
        <a:bodyPr/>
        <a:lstStyle/>
        <a:p>
          <a:endParaRPr lang="en-US"/>
        </a:p>
      </dgm:t>
    </dgm:pt>
    <dgm:pt modelId="{24ABC9E5-E48D-4509-8F7B-CF07D17E8093}">
      <dgm:prSet/>
      <dgm:spPr/>
      <dgm:t>
        <a:bodyPr/>
        <a:lstStyle/>
        <a:p>
          <a:r>
            <a:rPr lang="en-IN" b="1" dirty="0" err="1"/>
            <a:t>Doctor_file_maintenance</a:t>
          </a:r>
          <a:r>
            <a:rPr lang="en-IN" b="1" dirty="0"/>
            <a:t>() </a:t>
          </a:r>
          <a:endParaRPr lang="en-US" dirty="0"/>
        </a:p>
      </dgm:t>
    </dgm:pt>
    <dgm:pt modelId="{EB360BB9-C534-4114-B7BD-0DA5207F1E80}" type="parTrans" cxnId="{214E5B05-F7BC-4491-A91E-053524B0DCD6}">
      <dgm:prSet/>
      <dgm:spPr/>
      <dgm:t>
        <a:bodyPr/>
        <a:lstStyle/>
        <a:p>
          <a:endParaRPr lang="en-US"/>
        </a:p>
      </dgm:t>
    </dgm:pt>
    <dgm:pt modelId="{9A09C6BD-3E5B-4249-A77B-70397C9AFD4C}" type="sibTrans" cxnId="{214E5B05-F7BC-4491-A91E-053524B0DCD6}">
      <dgm:prSet/>
      <dgm:spPr/>
      <dgm:t>
        <a:bodyPr/>
        <a:lstStyle/>
        <a:p>
          <a:endParaRPr lang="en-US"/>
        </a:p>
      </dgm:t>
    </dgm:pt>
    <dgm:pt modelId="{54EF162B-AA9C-4941-B11A-EADA14D4814B}">
      <dgm:prSet/>
      <dgm:spPr/>
      <dgm:t>
        <a:bodyPr/>
        <a:lstStyle/>
        <a:p>
          <a:r>
            <a:rPr lang="en-IN" b="1" dirty="0"/>
            <a:t>It will allow the admin to add, update and delete the doctors</a:t>
          </a:r>
          <a:endParaRPr lang="en-US" dirty="0"/>
        </a:p>
      </dgm:t>
    </dgm:pt>
    <dgm:pt modelId="{F0C07213-6CD3-4332-9988-918FFC371C07}" type="parTrans" cxnId="{CEA7F9AE-5DF0-474F-BE0F-727AE44D9112}">
      <dgm:prSet/>
      <dgm:spPr/>
      <dgm:t>
        <a:bodyPr/>
        <a:lstStyle/>
        <a:p>
          <a:endParaRPr lang="en-US"/>
        </a:p>
      </dgm:t>
    </dgm:pt>
    <dgm:pt modelId="{B3DF49A6-DB36-4938-BBEC-FA8A4EADE627}" type="sibTrans" cxnId="{CEA7F9AE-5DF0-474F-BE0F-727AE44D9112}">
      <dgm:prSet/>
      <dgm:spPr/>
      <dgm:t>
        <a:bodyPr/>
        <a:lstStyle/>
        <a:p>
          <a:endParaRPr lang="en-US"/>
        </a:p>
      </dgm:t>
    </dgm:pt>
    <dgm:pt modelId="{F756A273-BFC4-4E2F-8432-64A72ED797B6}">
      <dgm:prSet/>
      <dgm:spPr/>
      <dgm:t>
        <a:bodyPr/>
        <a:lstStyle/>
        <a:p>
          <a:r>
            <a:rPr lang="en-IN" b="1" dirty="0" err="1"/>
            <a:t>Patient_file_maintenance</a:t>
          </a:r>
          <a:r>
            <a:rPr lang="en-IN" b="1" dirty="0"/>
            <a:t>(): </a:t>
          </a:r>
          <a:endParaRPr lang="en-US" dirty="0"/>
        </a:p>
      </dgm:t>
    </dgm:pt>
    <dgm:pt modelId="{95D63A89-92A9-4501-99BB-42C341009328}" type="parTrans" cxnId="{C690E131-006D-425D-9FDE-1C74360B4D80}">
      <dgm:prSet/>
      <dgm:spPr/>
      <dgm:t>
        <a:bodyPr/>
        <a:lstStyle/>
        <a:p>
          <a:endParaRPr lang="en-US"/>
        </a:p>
      </dgm:t>
    </dgm:pt>
    <dgm:pt modelId="{180A7995-20C2-4DC6-9DFF-CFC1502E012D}" type="sibTrans" cxnId="{C690E131-006D-425D-9FDE-1C74360B4D80}">
      <dgm:prSet/>
      <dgm:spPr/>
      <dgm:t>
        <a:bodyPr/>
        <a:lstStyle/>
        <a:p>
          <a:endParaRPr lang="en-US"/>
        </a:p>
      </dgm:t>
    </dgm:pt>
    <dgm:pt modelId="{ADA2B6E0-2F6C-4078-9479-1BEC74E54113}">
      <dgm:prSet/>
      <dgm:spPr/>
      <dgm:t>
        <a:bodyPr/>
        <a:lstStyle/>
        <a:p>
          <a:r>
            <a:rPr lang="en-IN" b="1" dirty="0"/>
            <a:t>It will allow the  admin to maintain the patient records</a:t>
          </a:r>
          <a:endParaRPr lang="en-US" dirty="0"/>
        </a:p>
      </dgm:t>
    </dgm:pt>
    <dgm:pt modelId="{2DA0CEBA-7E3A-4205-AF7E-1F509B9B9BFB}" type="parTrans" cxnId="{9B001067-F02C-4833-9ED6-A62798507859}">
      <dgm:prSet/>
      <dgm:spPr/>
      <dgm:t>
        <a:bodyPr/>
        <a:lstStyle/>
        <a:p>
          <a:endParaRPr lang="en-US"/>
        </a:p>
      </dgm:t>
    </dgm:pt>
    <dgm:pt modelId="{92B8B057-3194-4FEB-BE9A-B2BD782B80F1}" type="sibTrans" cxnId="{9B001067-F02C-4833-9ED6-A62798507859}">
      <dgm:prSet/>
      <dgm:spPr/>
      <dgm:t>
        <a:bodyPr/>
        <a:lstStyle/>
        <a:p>
          <a:endParaRPr lang="en-US"/>
        </a:p>
      </dgm:t>
    </dgm:pt>
    <dgm:pt modelId="{3B2DE385-F372-4C1F-8A66-0E7271E0E0B0}" type="pres">
      <dgm:prSet presAssocID="{5F994A31-6697-4327-B49E-8B7EAEF42049}" presName="Name0" presStyleCnt="0">
        <dgm:presLayoutVars>
          <dgm:dir/>
          <dgm:animLvl val="lvl"/>
          <dgm:resizeHandles val="exact"/>
        </dgm:presLayoutVars>
      </dgm:prSet>
      <dgm:spPr/>
    </dgm:pt>
    <dgm:pt modelId="{160162D5-4825-4C1A-B134-244C72B576FD}" type="pres">
      <dgm:prSet presAssocID="{D86F1502-E4B4-46C7-B8F4-395482DB8D13}" presName="linNode" presStyleCnt="0"/>
      <dgm:spPr/>
    </dgm:pt>
    <dgm:pt modelId="{48FCBC8A-D981-4BDD-9077-C5DCFF1283E5}" type="pres">
      <dgm:prSet presAssocID="{D86F1502-E4B4-46C7-B8F4-395482DB8D13}" presName="parentText" presStyleLbl="node1" presStyleIdx="0" presStyleCnt="5">
        <dgm:presLayoutVars>
          <dgm:chMax val="1"/>
          <dgm:bulletEnabled val="1"/>
        </dgm:presLayoutVars>
      </dgm:prSet>
      <dgm:spPr/>
    </dgm:pt>
    <dgm:pt modelId="{CFABB5FA-71D2-4819-BFCC-FBD0551CEE31}" type="pres">
      <dgm:prSet presAssocID="{D86F1502-E4B4-46C7-B8F4-395482DB8D13}" presName="descendantText" presStyleLbl="alignAccFollowNode1" presStyleIdx="0" presStyleCnt="5" custLinFactNeighborX="0" custLinFactNeighborY="0">
        <dgm:presLayoutVars>
          <dgm:bulletEnabled val="1"/>
        </dgm:presLayoutVars>
      </dgm:prSet>
      <dgm:spPr/>
    </dgm:pt>
    <dgm:pt modelId="{96AFC1BD-359E-463F-AC71-4C4FEF63E6CE}" type="pres">
      <dgm:prSet presAssocID="{9AF5D1D0-DDC9-4944-BC0C-444A3BFABDBB}" presName="sp" presStyleCnt="0"/>
      <dgm:spPr/>
    </dgm:pt>
    <dgm:pt modelId="{04854FF1-CDE3-469A-9611-815DBC3F16A2}" type="pres">
      <dgm:prSet presAssocID="{4836CA33-2A76-40D0-BFA8-D9ADC48C5A6C}" presName="linNode" presStyleCnt="0"/>
      <dgm:spPr/>
    </dgm:pt>
    <dgm:pt modelId="{10BAC0F1-6347-4EFF-AE84-F8583D521FF8}" type="pres">
      <dgm:prSet presAssocID="{4836CA33-2A76-40D0-BFA8-D9ADC48C5A6C}" presName="parentText" presStyleLbl="node1" presStyleIdx="1" presStyleCnt="5">
        <dgm:presLayoutVars>
          <dgm:chMax val="1"/>
          <dgm:bulletEnabled val="1"/>
        </dgm:presLayoutVars>
      </dgm:prSet>
      <dgm:spPr/>
    </dgm:pt>
    <dgm:pt modelId="{4C92B8EA-0A83-48E1-A025-52BDF7DA7F8B}" type="pres">
      <dgm:prSet presAssocID="{4836CA33-2A76-40D0-BFA8-D9ADC48C5A6C}" presName="descendantText" presStyleLbl="alignAccFollowNode1" presStyleIdx="1" presStyleCnt="5" custLinFactNeighborY="0">
        <dgm:presLayoutVars>
          <dgm:bulletEnabled val="1"/>
        </dgm:presLayoutVars>
      </dgm:prSet>
      <dgm:spPr/>
    </dgm:pt>
    <dgm:pt modelId="{7994B5F2-22E5-4D2F-BC76-B070170AE355}" type="pres">
      <dgm:prSet presAssocID="{1A238FA7-906A-477B-B124-B8834CE25C45}" presName="sp" presStyleCnt="0"/>
      <dgm:spPr/>
    </dgm:pt>
    <dgm:pt modelId="{08414D80-D572-4567-8527-DE402A54E7F3}" type="pres">
      <dgm:prSet presAssocID="{BE0F25E6-680E-4991-A078-C5AD75F72BE3}" presName="linNode" presStyleCnt="0"/>
      <dgm:spPr/>
    </dgm:pt>
    <dgm:pt modelId="{9EA158E1-E99F-415F-8D86-A7D7FDA36423}" type="pres">
      <dgm:prSet presAssocID="{BE0F25E6-680E-4991-A078-C5AD75F72BE3}" presName="parentText" presStyleLbl="node1" presStyleIdx="2" presStyleCnt="5">
        <dgm:presLayoutVars>
          <dgm:chMax val="1"/>
          <dgm:bulletEnabled val="1"/>
        </dgm:presLayoutVars>
      </dgm:prSet>
      <dgm:spPr/>
    </dgm:pt>
    <dgm:pt modelId="{510709C5-810D-4F57-93AE-B11BE4A66D64}" type="pres">
      <dgm:prSet presAssocID="{BE0F25E6-680E-4991-A078-C5AD75F72BE3}" presName="descendantText" presStyleLbl="alignAccFollowNode1" presStyleIdx="2" presStyleCnt="5" custLinFactNeighborY="0">
        <dgm:presLayoutVars>
          <dgm:bulletEnabled val="1"/>
        </dgm:presLayoutVars>
      </dgm:prSet>
      <dgm:spPr/>
    </dgm:pt>
    <dgm:pt modelId="{524EA582-5F23-4281-BD0E-F19E6B0E7C22}" type="pres">
      <dgm:prSet presAssocID="{4B16650A-9E65-47CB-A23E-64B4D97C2852}" presName="sp" presStyleCnt="0"/>
      <dgm:spPr/>
    </dgm:pt>
    <dgm:pt modelId="{D9A82CD1-53CC-430B-A6E8-6E3C237AF6C6}" type="pres">
      <dgm:prSet presAssocID="{24ABC9E5-E48D-4509-8F7B-CF07D17E8093}" presName="linNode" presStyleCnt="0"/>
      <dgm:spPr/>
    </dgm:pt>
    <dgm:pt modelId="{55A3F5CF-6B89-4729-BDFC-E85E8E1F2BF8}" type="pres">
      <dgm:prSet presAssocID="{24ABC9E5-E48D-4509-8F7B-CF07D17E8093}" presName="parentText" presStyleLbl="node1" presStyleIdx="3" presStyleCnt="5">
        <dgm:presLayoutVars>
          <dgm:chMax val="1"/>
          <dgm:bulletEnabled val="1"/>
        </dgm:presLayoutVars>
      </dgm:prSet>
      <dgm:spPr/>
    </dgm:pt>
    <dgm:pt modelId="{F526D687-BF7D-4BFC-83E1-EBC1D5D6209D}" type="pres">
      <dgm:prSet presAssocID="{24ABC9E5-E48D-4509-8F7B-CF07D17E8093}" presName="descendantText" presStyleLbl="alignAccFollowNode1" presStyleIdx="3" presStyleCnt="5" custLinFactNeighborY="0">
        <dgm:presLayoutVars>
          <dgm:bulletEnabled val="1"/>
        </dgm:presLayoutVars>
      </dgm:prSet>
      <dgm:spPr/>
    </dgm:pt>
    <dgm:pt modelId="{2A9BEE75-EA1A-4734-A816-3878EC71D401}" type="pres">
      <dgm:prSet presAssocID="{9A09C6BD-3E5B-4249-A77B-70397C9AFD4C}" presName="sp" presStyleCnt="0"/>
      <dgm:spPr/>
    </dgm:pt>
    <dgm:pt modelId="{715032DE-5172-49AB-A746-ADA96B1D1394}" type="pres">
      <dgm:prSet presAssocID="{F756A273-BFC4-4E2F-8432-64A72ED797B6}" presName="linNode" presStyleCnt="0"/>
      <dgm:spPr/>
    </dgm:pt>
    <dgm:pt modelId="{35144F7E-8894-478E-922E-77C25ECD459C}" type="pres">
      <dgm:prSet presAssocID="{F756A273-BFC4-4E2F-8432-64A72ED797B6}" presName="parentText" presStyleLbl="node1" presStyleIdx="4" presStyleCnt="5">
        <dgm:presLayoutVars>
          <dgm:chMax val="1"/>
          <dgm:bulletEnabled val="1"/>
        </dgm:presLayoutVars>
      </dgm:prSet>
      <dgm:spPr/>
    </dgm:pt>
    <dgm:pt modelId="{8DDF9647-D4EF-4EB5-A590-A70F9AC9A8D5}" type="pres">
      <dgm:prSet presAssocID="{F756A273-BFC4-4E2F-8432-64A72ED797B6}" presName="descendantText" presStyleLbl="alignAccFollowNode1" presStyleIdx="4" presStyleCnt="5" custLinFactNeighborY="0">
        <dgm:presLayoutVars>
          <dgm:bulletEnabled val="1"/>
        </dgm:presLayoutVars>
      </dgm:prSet>
      <dgm:spPr/>
    </dgm:pt>
  </dgm:ptLst>
  <dgm:cxnLst>
    <dgm:cxn modelId="{2A474B00-8E18-4660-B015-818FAB0C97F6}" type="presOf" srcId="{F756A273-BFC4-4E2F-8432-64A72ED797B6}" destId="{35144F7E-8894-478E-922E-77C25ECD459C}" srcOrd="0" destOrd="0" presId="urn:microsoft.com/office/officeart/2005/8/layout/vList5"/>
    <dgm:cxn modelId="{214E5B05-F7BC-4491-A91E-053524B0DCD6}" srcId="{5F994A31-6697-4327-B49E-8B7EAEF42049}" destId="{24ABC9E5-E48D-4509-8F7B-CF07D17E8093}" srcOrd="3" destOrd="0" parTransId="{EB360BB9-C534-4114-B7BD-0DA5207F1E80}" sibTransId="{9A09C6BD-3E5B-4249-A77B-70397C9AFD4C}"/>
    <dgm:cxn modelId="{E5149508-3B54-422E-A091-A48D00536F2F}" srcId="{5F994A31-6697-4327-B49E-8B7EAEF42049}" destId="{BE0F25E6-680E-4991-A078-C5AD75F72BE3}" srcOrd="2" destOrd="0" parTransId="{55C16ED3-F1B9-4A5F-9F4E-2EA583E610D1}" sibTransId="{4B16650A-9E65-47CB-A23E-64B4D97C2852}"/>
    <dgm:cxn modelId="{3094540D-F1B1-480E-AC22-56BDA360B310}" type="presOf" srcId="{20A19B02-E300-4DB8-8D08-76B0F59ECB0B}" destId="{4C92B8EA-0A83-48E1-A025-52BDF7DA7F8B}" srcOrd="0" destOrd="0" presId="urn:microsoft.com/office/officeart/2005/8/layout/vList5"/>
    <dgm:cxn modelId="{3C96970D-3E6A-4217-B65D-80256721603A}" type="presOf" srcId="{5E9704CD-CA74-4C32-A5DB-8D84B3348D46}" destId="{510709C5-810D-4F57-93AE-B11BE4A66D64}" srcOrd="0" destOrd="0" presId="urn:microsoft.com/office/officeart/2005/8/layout/vList5"/>
    <dgm:cxn modelId="{C690E131-006D-425D-9FDE-1C74360B4D80}" srcId="{5F994A31-6697-4327-B49E-8B7EAEF42049}" destId="{F756A273-BFC4-4E2F-8432-64A72ED797B6}" srcOrd="4" destOrd="0" parTransId="{95D63A89-92A9-4501-99BB-42C341009328}" sibTransId="{180A7995-20C2-4DC6-9DFF-CFC1502E012D}"/>
    <dgm:cxn modelId="{B8CFC55D-20B5-4576-A1B5-5907D40CFF6E}" srcId="{4836CA33-2A76-40D0-BFA8-D9ADC48C5A6C}" destId="{20A19B02-E300-4DB8-8D08-76B0F59ECB0B}" srcOrd="0" destOrd="0" parTransId="{E5D38096-B571-4B3A-AD7A-5074BE7BF85A}" sibTransId="{22203CFC-880A-4EDA-B6AA-1503FB942C1C}"/>
    <dgm:cxn modelId="{9B001067-F02C-4833-9ED6-A62798507859}" srcId="{F756A273-BFC4-4E2F-8432-64A72ED797B6}" destId="{ADA2B6E0-2F6C-4078-9479-1BEC74E54113}" srcOrd="0" destOrd="0" parTransId="{2DA0CEBA-7E3A-4205-AF7E-1F509B9B9BFB}" sibTransId="{92B8B057-3194-4FEB-BE9A-B2BD782B80F1}"/>
    <dgm:cxn modelId="{3C4A7669-6D17-4C7B-A47A-3A297CDEFCFC}" type="presOf" srcId="{54EF162B-AA9C-4941-B11A-EADA14D4814B}" destId="{F526D687-BF7D-4BFC-83E1-EBC1D5D6209D}" srcOrd="0" destOrd="0" presId="urn:microsoft.com/office/officeart/2005/8/layout/vList5"/>
    <dgm:cxn modelId="{E718DE72-82EE-410E-8264-63C4BB4DA3FE}" srcId="{5F994A31-6697-4327-B49E-8B7EAEF42049}" destId="{4836CA33-2A76-40D0-BFA8-D9ADC48C5A6C}" srcOrd="1" destOrd="0" parTransId="{20BCE614-9824-46AC-9271-FFB23FE2A605}" sibTransId="{1A238FA7-906A-477B-B124-B8834CE25C45}"/>
    <dgm:cxn modelId="{4238B375-2716-4EAB-AF9A-34539A4B9D41}" srcId="{5F994A31-6697-4327-B49E-8B7EAEF42049}" destId="{D86F1502-E4B4-46C7-B8F4-395482DB8D13}" srcOrd="0" destOrd="0" parTransId="{8E9288CE-242B-46E8-8BE5-15F10243B689}" sibTransId="{9AF5D1D0-DDC9-4944-BC0C-444A3BFABDBB}"/>
    <dgm:cxn modelId="{9E7D897A-90CE-422F-853C-41603355EF54}" type="presOf" srcId="{37BB3AE5-DDC9-4176-8D90-738C82EE2FFE}" destId="{CFABB5FA-71D2-4819-BFCC-FBD0551CEE31}" srcOrd="0" destOrd="0" presId="urn:microsoft.com/office/officeart/2005/8/layout/vList5"/>
    <dgm:cxn modelId="{367E4B7D-7007-46AA-8C03-E257169D55D2}" srcId="{BE0F25E6-680E-4991-A078-C5AD75F72BE3}" destId="{5E9704CD-CA74-4C32-A5DB-8D84B3348D46}" srcOrd="0" destOrd="0" parTransId="{27A7B743-3BF5-42F7-A54C-50E935EBD100}" sibTransId="{B23E2216-49AA-46EB-9F89-25678063B77E}"/>
    <dgm:cxn modelId="{9AC96C91-2C85-4BDC-897D-E56D424A8893}" type="presOf" srcId="{BE0F25E6-680E-4991-A078-C5AD75F72BE3}" destId="{9EA158E1-E99F-415F-8D86-A7D7FDA36423}" srcOrd="0" destOrd="0" presId="urn:microsoft.com/office/officeart/2005/8/layout/vList5"/>
    <dgm:cxn modelId="{B59DFD94-7D8A-4079-A1D2-024421C55C4F}" type="presOf" srcId="{24ABC9E5-E48D-4509-8F7B-CF07D17E8093}" destId="{55A3F5CF-6B89-4729-BDFC-E85E8E1F2BF8}" srcOrd="0" destOrd="0" presId="urn:microsoft.com/office/officeart/2005/8/layout/vList5"/>
    <dgm:cxn modelId="{3E233EA1-EF40-4E01-A262-CC589FC9D0D2}" type="presOf" srcId="{D86F1502-E4B4-46C7-B8F4-395482DB8D13}" destId="{48FCBC8A-D981-4BDD-9077-C5DCFF1283E5}" srcOrd="0" destOrd="0" presId="urn:microsoft.com/office/officeart/2005/8/layout/vList5"/>
    <dgm:cxn modelId="{CEA7F9AE-5DF0-474F-BE0F-727AE44D9112}" srcId="{24ABC9E5-E48D-4509-8F7B-CF07D17E8093}" destId="{54EF162B-AA9C-4941-B11A-EADA14D4814B}" srcOrd="0" destOrd="0" parTransId="{F0C07213-6CD3-4332-9988-918FFC371C07}" sibTransId="{B3DF49A6-DB36-4938-BBEC-FA8A4EADE627}"/>
    <dgm:cxn modelId="{EA4412E2-A623-4013-81D6-B25D3FA05F21}" srcId="{D86F1502-E4B4-46C7-B8F4-395482DB8D13}" destId="{37BB3AE5-DDC9-4176-8D90-738C82EE2FFE}" srcOrd="0" destOrd="0" parTransId="{CB4275F6-F7C4-4F41-AED5-B48258A1F337}" sibTransId="{EEAD4231-1FAE-4AAD-A453-256961232059}"/>
    <dgm:cxn modelId="{90CE9BE3-0E2F-48E3-B413-272B63711BA1}" type="presOf" srcId="{4836CA33-2A76-40D0-BFA8-D9ADC48C5A6C}" destId="{10BAC0F1-6347-4EFF-AE84-F8583D521FF8}" srcOrd="0" destOrd="0" presId="urn:microsoft.com/office/officeart/2005/8/layout/vList5"/>
    <dgm:cxn modelId="{867F01E4-D335-4D5A-B1A0-2DD41FD158AE}" type="presOf" srcId="{ADA2B6E0-2F6C-4078-9479-1BEC74E54113}" destId="{8DDF9647-D4EF-4EB5-A590-A70F9AC9A8D5}" srcOrd="0" destOrd="0" presId="urn:microsoft.com/office/officeart/2005/8/layout/vList5"/>
    <dgm:cxn modelId="{B819CCE8-0ABB-41FE-A143-DD2E94DF9B17}" type="presOf" srcId="{5F994A31-6697-4327-B49E-8B7EAEF42049}" destId="{3B2DE385-F372-4C1F-8A66-0E7271E0E0B0}" srcOrd="0" destOrd="0" presId="urn:microsoft.com/office/officeart/2005/8/layout/vList5"/>
    <dgm:cxn modelId="{7B867A11-173F-48F5-ABE8-BB6F7134FD58}" type="presParOf" srcId="{3B2DE385-F372-4C1F-8A66-0E7271E0E0B0}" destId="{160162D5-4825-4C1A-B134-244C72B576FD}" srcOrd="0" destOrd="0" presId="urn:microsoft.com/office/officeart/2005/8/layout/vList5"/>
    <dgm:cxn modelId="{829A3AB1-D1BA-4885-A5ED-A3EF53D5D0B6}" type="presParOf" srcId="{160162D5-4825-4C1A-B134-244C72B576FD}" destId="{48FCBC8A-D981-4BDD-9077-C5DCFF1283E5}" srcOrd="0" destOrd="0" presId="urn:microsoft.com/office/officeart/2005/8/layout/vList5"/>
    <dgm:cxn modelId="{942FFEEB-2A35-4D6D-80B9-B99FA65AC9C7}" type="presParOf" srcId="{160162D5-4825-4C1A-B134-244C72B576FD}" destId="{CFABB5FA-71D2-4819-BFCC-FBD0551CEE31}" srcOrd="1" destOrd="0" presId="urn:microsoft.com/office/officeart/2005/8/layout/vList5"/>
    <dgm:cxn modelId="{BE42CB06-E2B1-409E-990C-461116938E57}" type="presParOf" srcId="{3B2DE385-F372-4C1F-8A66-0E7271E0E0B0}" destId="{96AFC1BD-359E-463F-AC71-4C4FEF63E6CE}" srcOrd="1" destOrd="0" presId="urn:microsoft.com/office/officeart/2005/8/layout/vList5"/>
    <dgm:cxn modelId="{B431363D-715A-4EA3-B05F-8AC39250326F}" type="presParOf" srcId="{3B2DE385-F372-4C1F-8A66-0E7271E0E0B0}" destId="{04854FF1-CDE3-469A-9611-815DBC3F16A2}" srcOrd="2" destOrd="0" presId="urn:microsoft.com/office/officeart/2005/8/layout/vList5"/>
    <dgm:cxn modelId="{2318CE42-4B0D-4340-8173-377976AD96B1}" type="presParOf" srcId="{04854FF1-CDE3-469A-9611-815DBC3F16A2}" destId="{10BAC0F1-6347-4EFF-AE84-F8583D521FF8}" srcOrd="0" destOrd="0" presId="urn:microsoft.com/office/officeart/2005/8/layout/vList5"/>
    <dgm:cxn modelId="{3B1688D3-5BD8-43EA-8F86-E745C91CAD9C}" type="presParOf" srcId="{04854FF1-CDE3-469A-9611-815DBC3F16A2}" destId="{4C92B8EA-0A83-48E1-A025-52BDF7DA7F8B}" srcOrd="1" destOrd="0" presId="urn:microsoft.com/office/officeart/2005/8/layout/vList5"/>
    <dgm:cxn modelId="{F1AE5A63-6264-470A-BEBA-44AE26117F05}" type="presParOf" srcId="{3B2DE385-F372-4C1F-8A66-0E7271E0E0B0}" destId="{7994B5F2-22E5-4D2F-BC76-B070170AE355}" srcOrd="3" destOrd="0" presId="urn:microsoft.com/office/officeart/2005/8/layout/vList5"/>
    <dgm:cxn modelId="{CEA55684-C9EC-4790-940B-50BE7248707A}" type="presParOf" srcId="{3B2DE385-F372-4C1F-8A66-0E7271E0E0B0}" destId="{08414D80-D572-4567-8527-DE402A54E7F3}" srcOrd="4" destOrd="0" presId="urn:microsoft.com/office/officeart/2005/8/layout/vList5"/>
    <dgm:cxn modelId="{36754E15-1B1D-4765-9814-F2B45E946DE7}" type="presParOf" srcId="{08414D80-D572-4567-8527-DE402A54E7F3}" destId="{9EA158E1-E99F-415F-8D86-A7D7FDA36423}" srcOrd="0" destOrd="0" presId="urn:microsoft.com/office/officeart/2005/8/layout/vList5"/>
    <dgm:cxn modelId="{4FD35EE9-778B-4013-8118-6F851F4BC2F7}" type="presParOf" srcId="{08414D80-D572-4567-8527-DE402A54E7F3}" destId="{510709C5-810D-4F57-93AE-B11BE4A66D64}" srcOrd="1" destOrd="0" presId="urn:microsoft.com/office/officeart/2005/8/layout/vList5"/>
    <dgm:cxn modelId="{8788DD12-C1F8-42FD-9C7C-8590BD8ADB64}" type="presParOf" srcId="{3B2DE385-F372-4C1F-8A66-0E7271E0E0B0}" destId="{524EA582-5F23-4281-BD0E-F19E6B0E7C22}" srcOrd="5" destOrd="0" presId="urn:microsoft.com/office/officeart/2005/8/layout/vList5"/>
    <dgm:cxn modelId="{65EB60AA-1441-4F9E-A45C-67D60BDDA3C4}" type="presParOf" srcId="{3B2DE385-F372-4C1F-8A66-0E7271E0E0B0}" destId="{D9A82CD1-53CC-430B-A6E8-6E3C237AF6C6}" srcOrd="6" destOrd="0" presId="urn:microsoft.com/office/officeart/2005/8/layout/vList5"/>
    <dgm:cxn modelId="{F0A51AEE-198A-4A27-9DD9-C4CC11CEC4CA}" type="presParOf" srcId="{D9A82CD1-53CC-430B-A6E8-6E3C237AF6C6}" destId="{55A3F5CF-6B89-4729-BDFC-E85E8E1F2BF8}" srcOrd="0" destOrd="0" presId="urn:microsoft.com/office/officeart/2005/8/layout/vList5"/>
    <dgm:cxn modelId="{EEA03D3A-281A-43E0-8B62-CC4FB54140AE}" type="presParOf" srcId="{D9A82CD1-53CC-430B-A6E8-6E3C237AF6C6}" destId="{F526D687-BF7D-4BFC-83E1-EBC1D5D6209D}" srcOrd="1" destOrd="0" presId="urn:microsoft.com/office/officeart/2005/8/layout/vList5"/>
    <dgm:cxn modelId="{FF8A6973-DD2B-46DB-B1EC-B3CD7AE6534C}" type="presParOf" srcId="{3B2DE385-F372-4C1F-8A66-0E7271E0E0B0}" destId="{2A9BEE75-EA1A-4734-A816-3878EC71D401}" srcOrd="7" destOrd="0" presId="urn:microsoft.com/office/officeart/2005/8/layout/vList5"/>
    <dgm:cxn modelId="{16CC2434-6621-4767-A1E9-BA781EB2217B}" type="presParOf" srcId="{3B2DE385-F372-4C1F-8A66-0E7271E0E0B0}" destId="{715032DE-5172-49AB-A746-ADA96B1D1394}" srcOrd="8" destOrd="0" presId="urn:microsoft.com/office/officeart/2005/8/layout/vList5"/>
    <dgm:cxn modelId="{7227E1EB-F07E-4092-A1C8-028FC5EC1DE0}" type="presParOf" srcId="{715032DE-5172-49AB-A746-ADA96B1D1394}" destId="{35144F7E-8894-478E-922E-77C25ECD459C}" srcOrd="0" destOrd="0" presId="urn:microsoft.com/office/officeart/2005/8/layout/vList5"/>
    <dgm:cxn modelId="{A8041622-6DC7-474B-BB41-08E02417C07A}" type="presParOf" srcId="{715032DE-5172-49AB-A746-ADA96B1D1394}" destId="{8DDF9647-D4EF-4EB5-A590-A70F9AC9A8D5}"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F994A31-6697-4327-B49E-8B7EAEF42049}"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D86F1502-E4B4-46C7-B8F4-395482DB8D13}">
      <dgm:prSet/>
      <dgm:spPr/>
      <dgm:t>
        <a:bodyPr/>
        <a:lstStyle/>
        <a:p>
          <a:r>
            <a:rPr lang="en-IN" b="1" dirty="0" err="1"/>
            <a:t>Doctor_license_query</a:t>
          </a:r>
          <a:r>
            <a:rPr lang="en-IN" b="1" dirty="0"/>
            <a:t>(): </a:t>
          </a:r>
          <a:endParaRPr lang="en-US" dirty="0"/>
        </a:p>
      </dgm:t>
    </dgm:pt>
    <dgm:pt modelId="{8E9288CE-242B-46E8-8BE5-15F10243B689}" type="parTrans" cxnId="{4238B375-2716-4EAB-AF9A-34539A4B9D41}">
      <dgm:prSet/>
      <dgm:spPr/>
      <dgm:t>
        <a:bodyPr/>
        <a:lstStyle/>
        <a:p>
          <a:endParaRPr lang="en-US"/>
        </a:p>
      </dgm:t>
    </dgm:pt>
    <dgm:pt modelId="{9AF5D1D0-DDC9-4944-BC0C-444A3BFABDBB}" type="sibTrans" cxnId="{4238B375-2716-4EAB-AF9A-34539A4B9D41}">
      <dgm:prSet/>
      <dgm:spPr/>
      <dgm:t>
        <a:bodyPr/>
        <a:lstStyle/>
        <a:p>
          <a:endParaRPr lang="en-US"/>
        </a:p>
      </dgm:t>
    </dgm:pt>
    <dgm:pt modelId="{37BB3AE5-DDC9-4176-8D90-738C82EE2FFE}">
      <dgm:prSet/>
      <dgm:spPr/>
      <dgm:t>
        <a:bodyPr/>
        <a:lstStyle/>
        <a:p>
          <a:r>
            <a:rPr lang="en-IN" b="1" dirty="0"/>
            <a:t>It will allow the admin to search the doctors appointments with their mci license number</a:t>
          </a:r>
          <a:endParaRPr lang="en-US" dirty="0"/>
        </a:p>
      </dgm:t>
    </dgm:pt>
    <dgm:pt modelId="{CB4275F6-F7C4-4F41-AED5-B48258A1F337}" type="parTrans" cxnId="{EA4412E2-A623-4013-81D6-B25D3FA05F21}">
      <dgm:prSet/>
      <dgm:spPr/>
      <dgm:t>
        <a:bodyPr/>
        <a:lstStyle/>
        <a:p>
          <a:endParaRPr lang="en-US"/>
        </a:p>
      </dgm:t>
    </dgm:pt>
    <dgm:pt modelId="{EEAD4231-1FAE-4AAD-A453-256961232059}" type="sibTrans" cxnId="{EA4412E2-A623-4013-81D6-B25D3FA05F21}">
      <dgm:prSet/>
      <dgm:spPr/>
      <dgm:t>
        <a:bodyPr/>
        <a:lstStyle/>
        <a:p>
          <a:endParaRPr lang="en-US"/>
        </a:p>
      </dgm:t>
    </dgm:pt>
    <dgm:pt modelId="{4836CA33-2A76-40D0-BFA8-D9ADC48C5A6C}">
      <dgm:prSet/>
      <dgm:spPr/>
      <dgm:t>
        <a:bodyPr/>
        <a:lstStyle/>
        <a:p>
          <a:r>
            <a:rPr lang="en-IN" b="1" dirty="0">
              <a:solidFill>
                <a:schemeClr val="bg1"/>
              </a:solidFill>
              <a:latin typeface="Calibri" panose="020F0502020204030204" pitchFamily="34" charset="0"/>
              <a:cs typeface="Calibri" panose="020F0502020204030204" pitchFamily="34" charset="0"/>
            </a:rPr>
            <a:t>isalpha_validation1(char *str): </a:t>
          </a:r>
          <a:endParaRPr lang="en-US" dirty="0">
            <a:solidFill>
              <a:schemeClr val="bg1"/>
            </a:solidFill>
          </a:endParaRPr>
        </a:p>
      </dgm:t>
    </dgm:pt>
    <dgm:pt modelId="{20BCE614-9824-46AC-9271-FFB23FE2A605}" type="parTrans" cxnId="{E718DE72-82EE-410E-8264-63C4BB4DA3FE}">
      <dgm:prSet/>
      <dgm:spPr/>
      <dgm:t>
        <a:bodyPr/>
        <a:lstStyle/>
        <a:p>
          <a:endParaRPr lang="en-US"/>
        </a:p>
      </dgm:t>
    </dgm:pt>
    <dgm:pt modelId="{1A238FA7-906A-477B-B124-B8834CE25C45}" type="sibTrans" cxnId="{E718DE72-82EE-410E-8264-63C4BB4DA3FE}">
      <dgm:prSet/>
      <dgm:spPr/>
      <dgm:t>
        <a:bodyPr/>
        <a:lstStyle/>
        <a:p>
          <a:endParaRPr lang="en-US"/>
        </a:p>
      </dgm:t>
    </dgm:pt>
    <dgm:pt modelId="{20A19B02-E300-4DB8-8D08-76B0F59ECB0B}">
      <dgm:prSet/>
      <dgm:spPr/>
      <dgm:t>
        <a:bodyPr/>
        <a:lstStyle/>
        <a:p>
          <a:r>
            <a:rPr lang="en-IN" b="1" dirty="0">
              <a:solidFill>
                <a:srgbClr val="404040"/>
              </a:solidFill>
              <a:latin typeface="Calibri" panose="020F0502020204030204" pitchFamily="34" charset="0"/>
              <a:cs typeface="Calibri" panose="020F0502020204030204" pitchFamily="34" charset="0"/>
            </a:rPr>
            <a:t>to validate name of doctor/patient/admin</a:t>
          </a:r>
          <a:r>
            <a:rPr lang="en-US" dirty="0"/>
            <a:t>.</a:t>
          </a:r>
        </a:p>
      </dgm:t>
    </dgm:pt>
    <dgm:pt modelId="{E5D38096-B571-4B3A-AD7A-5074BE7BF85A}" type="parTrans" cxnId="{B8CFC55D-20B5-4576-A1B5-5907D40CFF6E}">
      <dgm:prSet/>
      <dgm:spPr/>
      <dgm:t>
        <a:bodyPr/>
        <a:lstStyle/>
        <a:p>
          <a:endParaRPr lang="en-US"/>
        </a:p>
      </dgm:t>
    </dgm:pt>
    <dgm:pt modelId="{22203CFC-880A-4EDA-B6AA-1503FB942C1C}" type="sibTrans" cxnId="{B8CFC55D-20B5-4576-A1B5-5907D40CFF6E}">
      <dgm:prSet/>
      <dgm:spPr/>
      <dgm:t>
        <a:bodyPr/>
        <a:lstStyle/>
        <a:p>
          <a:endParaRPr lang="en-US"/>
        </a:p>
      </dgm:t>
    </dgm:pt>
    <dgm:pt modelId="{BE0F25E6-680E-4991-A078-C5AD75F72BE3}">
      <dgm:prSet/>
      <dgm:spPr/>
      <dgm:t>
        <a:bodyPr/>
        <a:lstStyle/>
        <a:p>
          <a:r>
            <a:rPr lang="en-IN" b="1" dirty="0">
              <a:solidFill>
                <a:schemeClr val="bg1"/>
              </a:solidFill>
              <a:latin typeface="Calibri" panose="020F0502020204030204" pitchFamily="34" charset="0"/>
              <a:cs typeface="Calibri" panose="020F0502020204030204" pitchFamily="34" charset="0"/>
            </a:rPr>
            <a:t>isdigit_validation1(char *str): </a:t>
          </a:r>
          <a:endParaRPr lang="en-US" dirty="0">
            <a:solidFill>
              <a:schemeClr val="bg1"/>
            </a:solidFill>
          </a:endParaRPr>
        </a:p>
      </dgm:t>
    </dgm:pt>
    <dgm:pt modelId="{55C16ED3-F1B9-4A5F-9F4E-2EA583E610D1}" type="parTrans" cxnId="{E5149508-3B54-422E-A091-A48D00536F2F}">
      <dgm:prSet/>
      <dgm:spPr/>
      <dgm:t>
        <a:bodyPr/>
        <a:lstStyle/>
        <a:p>
          <a:endParaRPr lang="en-US"/>
        </a:p>
      </dgm:t>
    </dgm:pt>
    <dgm:pt modelId="{4B16650A-9E65-47CB-A23E-64B4D97C2852}" type="sibTrans" cxnId="{E5149508-3B54-422E-A091-A48D00536F2F}">
      <dgm:prSet/>
      <dgm:spPr/>
      <dgm:t>
        <a:bodyPr/>
        <a:lstStyle/>
        <a:p>
          <a:endParaRPr lang="en-US"/>
        </a:p>
      </dgm:t>
    </dgm:pt>
    <dgm:pt modelId="{5E9704CD-CA74-4C32-A5DB-8D84B3348D46}">
      <dgm:prSet/>
      <dgm:spPr/>
      <dgm:t>
        <a:bodyPr/>
        <a:lstStyle/>
        <a:p>
          <a:r>
            <a:rPr lang="en-IN" b="1" dirty="0">
              <a:solidFill>
                <a:srgbClr val="404040"/>
              </a:solidFill>
              <a:latin typeface="Calibri" panose="020F0502020204030204" pitchFamily="34" charset="0"/>
              <a:cs typeface="Calibri" panose="020F0502020204030204" pitchFamily="34" charset="0"/>
            </a:rPr>
            <a:t>to validate mobile number, MCI licence number, </a:t>
          </a:r>
          <a:r>
            <a:rPr lang="en-IN" b="1" dirty="0" err="1">
              <a:solidFill>
                <a:srgbClr val="404040"/>
              </a:solidFill>
              <a:latin typeface="Calibri" panose="020F0502020204030204" pitchFamily="34" charset="0"/>
              <a:cs typeface="Calibri" panose="020F0502020204030204" pitchFamily="34" charset="0"/>
            </a:rPr>
            <a:t>Adhaar</a:t>
          </a:r>
          <a:r>
            <a:rPr lang="en-IN" b="1" dirty="0">
              <a:solidFill>
                <a:srgbClr val="404040"/>
              </a:solidFill>
              <a:latin typeface="Calibri" panose="020F0502020204030204" pitchFamily="34" charset="0"/>
              <a:cs typeface="Calibri" panose="020F0502020204030204" pitchFamily="34" charset="0"/>
            </a:rPr>
            <a:t> number</a:t>
          </a:r>
          <a:endParaRPr lang="en-US" dirty="0"/>
        </a:p>
      </dgm:t>
    </dgm:pt>
    <dgm:pt modelId="{27A7B743-3BF5-42F7-A54C-50E935EBD100}" type="parTrans" cxnId="{367E4B7D-7007-46AA-8C03-E257169D55D2}">
      <dgm:prSet/>
      <dgm:spPr/>
      <dgm:t>
        <a:bodyPr/>
        <a:lstStyle/>
        <a:p>
          <a:endParaRPr lang="en-US"/>
        </a:p>
      </dgm:t>
    </dgm:pt>
    <dgm:pt modelId="{B23E2216-49AA-46EB-9F89-25678063B77E}" type="sibTrans" cxnId="{367E4B7D-7007-46AA-8C03-E257169D55D2}">
      <dgm:prSet/>
      <dgm:spPr/>
      <dgm:t>
        <a:bodyPr/>
        <a:lstStyle/>
        <a:p>
          <a:endParaRPr lang="en-US"/>
        </a:p>
      </dgm:t>
    </dgm:pt>
    <dgm:pt modelId="{24ABC9E5-E48D-4509-8F7B-CF07D17E8093}">
      <dgm:prSet/>
      <dgm:spPr/>
      <dgm:t>
        <a:bodyPr/>
        <a:lstStyle/>
        <a:p>
          <a:r>
            <a:rPr lang="en-IN" b="1" dirty="0" err="1">
              <a:solidFill>
                <a:schemeClr val="bg1"/>
              </a:solidFill>
              <a:latin typeface="Calibri" panose="020F0502020204030204" pitchFamily="34" charset="0"/>
              <a:cs typeface="Calibri" panose="020F0502020204030204" pitchFamily="34" charset="0"/>
            </a:rPr>
            <a:t>patient_list_to_file</a:t>
          </a:r>
          <a:r>
            <a:rPr lang="en-IN" b="1" dirty="0">
              <a:solidFill>
                <a:schemeClr val="bg1"/>
              </a:solidFill>
              <a:latin typeface="Calibri" panose="020F0502020204030204" pitchFamily="34" charset="0"/>
              <a:cs typeface="Calibri" panose="020F0502020204030204" pitchFamily="34" charset="0"/>
            </a:rPr>
            <a:t>(): </a:t>
          </a:r>
          <a:endParaRPr lang="en-US" dirty="0">
            <a:solidFill>
              <a:schemeClr val="bg1"/>
            </a:solidFill>
          </a:endParaRPr>
        </a:p>
      </dgm:t>
    </dgm:pt>
    <dgm:pt modelId="{EB360BB9-C534-4114-B7BD-0DA5207F1E80}" type="parTrans" cxnId="{214E5B05-F7BC-4491-A91E-053524B0DCD6}">
      <dgm:prSet/>
      <dgm:spPr/>
      <dgm:t>
        <a:bodyPr/>
        <a:lstStyle/>
        <a:p>
          <a:endParaRPr lang="en-US"/>
        </a:p>
      </dgm:t>
    </dgm:pt>
    <dgm:pt modelId="{9A09C6BD-3E5B-4249-A77B-70397C9AFD4C}" type="sibTrans" cxnId="{214E5B05-F7BC-4491-A91E-053524B0DCD6}">
      <dgm:prSet/>
      <dgm:spPr/>
      <dgm:t>
        <a:bodyPr/>
        <a:lstStyle/>
        <a:p>
          <a:endParaRPr lang="en-US"/>
        </a:p>
      </dgm:t>
    </dgm:pt>
    <dgm:pt modelId="{54EF162B-AA9C-4941-B11A-EADA14D4814B}">
      <dgm:prSet/>
      <dgm:spPr/>
      <dgm:t>
        <a:bodyPr/>
        <a:lstStyle/>
        <a:p>
          <a:r>
            <a:rPr lang="en-IN" b="1" dirty="0">
              <a:solidFill>
                <a:srgbClr val="404040"/>
              </a:solidFill>
              <a:latin typeface="Calibri" panose="020F0502020204030204" pitchFamily="34" charset="0"/>
              <a:cs typeface="Calibri" panose="020F0502020204030204" pitchFamily="34" charset="0"/>
            </a:rPr>
            <a:t>adding the patient list into file so doctor can be able to see the patient history</a:t>
          </a:r>
          <a:endParaRPr lang="en-US" dirty="0"/>
        </a:p>
      </dgm:t>
    </dgm:pt>
    <dgm:pt modelId="{F0C07213-6CD3-4332-9988-918FFC371C07}" type="parTrans" cxnId="{CEA7F9AE-5DF0-474F-BE0F-727AE44D9112}">
      <dgm:prSet/>
      <dgm:spPr/>
      <dgm:t>
        <a:bodyPr/>
        <a:lstStyle/>
        <a:p>
          <a:endParaRPr lang="en-US"/>
        </a:p>
      </dgm:t>
    </dgm:pt>
    <dgm:pt modelId="{B3DF49A6-DB36-4938-BBEC-FA8A4EADE627}" type="sibTrans" cxnId="{CEA7F9AE-5DF0-474F-BE0F-727AE44D9112}">
      <dgm:prSet/>
      <dgm:spPr/>
      <dgm:t>
        <a:bodyPr/>
        <a:lstStyle/>
        <a:p>
          <a:endParaRPr lang="en-US"/>
        </a:p>
      </dgm:t>
    </dgm:pt>
    <dgm:pt modelId="{F756A273-BFC4-4E2F-8432-64A72ED797B6}">
      <dgm:prSet/>
      <dgm:spPr/>
      <dgm:t>
        <a:bodyPr/>
        <a:lstStyle/>
        <a:p>
          <a:r>
            <a:rPr lang="en-IN" b="1" dirty="0" err="1"/>
            <a:t>doctor_list_to_file</a:t>
          </a:r>
          <a:r>
            <a:rPr lang="en-IN" b="1" dirty="0"/>
            <a:t>();</a:t>
          </a:r>
          <a:endParaRPr lang="en-US" dirty="0"/>
        </a:p>
      </dgm:t>
    </dgm:pt>
    <dgm:pt modelId="{95D63A89-92A9-4501-99BB-42C341009328}" type="parTrans" cxnId="{C690E131-006D-425D-9FDE-1C74360B4D80}">
      <dgm:prSet/>
      <dgm:spPr/>
      <dgm:t>
        <a:bodyPr/>
        <a:lstStyle/>
        <a:p>
          <a:endParaRPr lang="en-US"/>
        </a:p>
      </dgm:t>
    </dgm:pt>
    <dgm:pt modelId="{180A7995-20C2-4DC6-9DFF-CFC1502E012D}" type="sibTrans" cxnId="{C690E131-006D-425D-9FDE-1C74360B4D80}">
      <dgm:prSet/>
      <dgm:spPr/>
      <dgm:t>
        <a:bodyPr/>
        <a:lstStyle/>
        <a:p>
          <a:endParaRPr lang="en-US"/>
        </a:p>
      </dgm:t>
    </dgm:pt>
    <dgm:pt modelId="{ADA2B6E0-2F6C-4078-9479-1BEC74E54113}">
      <dgm:prSet/>
      <dgm:spPr/>
      <dgm:t>
        <a:bodyPr/>
        <a:lstStyle/>
        <a:p>
          <a:r>
            <a:rPr lang="en-US" dirty="0"/>
            <a:t>This function is used to store the doctor’s details into a file</a:t>
          </a:r>
        </a:p>
      </dgm:t>
    </dgm:pt>
    <dgm:pt modelId="{2DA0CEBA-7E3A-4205-AF7E-1F509B9B9BFB}" type="parTrans" cxnId="{9B001067-F02C-4833-9ED6-A62798507859}">
      <dgm:prSet/>
      <dgm:spPr/>
      <dgm:t>
        <a:bodyPr/>
        <a:lstStyle/>
        <a:p>
          <a:endParaRPr lang="en-US"/>
        </a:p>
      </dgm:t>
    </dgm:pt>
    <dgm:pt modelId="{92B8B057-3194-4FEB-BE9A-B2BD782B80F1}" type="sibTrans" cxnId="{9B001067-F02C-4833-9ED6-A62798507859}">
      <dgm:prSet/>
      <dgm:spPr/>
      <dgm:t>
        <a:bodyPr/>
        <a:lstStyle/>
        <a:p>
          <a:endParaRPr lang="en-US"/>
        </a:p>
      </dgm:t>
    </dgm:pt>
    <dgm:pt modelId="{3B2DE385-F372-4C1F-8A66-0E7271E0E0B0}" type="pres">
      <dgm:prSet presAssocID="{5F994A31-6697-4327-B49E-8B7EAEF42049}" presName="Name0" presStyleCnt="0">
        <dgm:presLayoutVars>
          <dgm:dir/>
          <dgm:animLvl val="lvl"/>
          <dgm:resizeHandles val="exact"/>
        </dgm:presLayoutVars>
      </dgm:prSet>
      <dgm:spPr/>
    </dgm:pt>
    <dgm:pt modelId="{160162D5-4825-4C1A-B134-244C72B576FD}" type="pres">
      <dgm:prSet presAssocID="{D86F1502-E4B4-46C7-B8F4-395482DB8D13}" presName="linNode" presStyleCnt="0"/>
      <dgm:spPr/>
    </dgm:pt>
    <dgm:pt modelId="{48FCBC8A-D981-4BDD-9077-C5DCFF1283E5}" type="pres">
      <dgm:prSet presAssocID="{D86F1502-E4B4-46C7-B8F4-395482DB8D13}" presName="parentText" presStyleLbl="node1" presStyleIdx="0" presStyleCnt="5">
        <dgm:presLayoutVars>
          <dgm:chMax val="1"/>
          <dgm:bulletEnabled val="1"/>
        </dgm:presLayoutVars>
      </dgm:prSet>
      <dgm:spPr/>
    </dgm:pt>
    <dgm:pt modelId="{CFABB5FA-71D2-4819-BFCC-FBD0551CEE31}" type="pres">
      <dgm:prSet presAssocID="{D86F1502-E4B4-46C7-B8F4-395482DB8D13}" presName="descendantText" presStyleLbl="alignAccFollowNode1" presStyleIdx="0" presStyleCnt="5" custLinFactNeighborX="0" custLinFactNeighborY="0">
        <dgm:presLayoutVars>
          <dgm:bulletEnabled val="1"/>
        </dgm:presLayoutVars>
      </dgm:prSet>
      <dgm:spPr/>
    </dgm:pt>
    <dgm:pt modelId="{96AFC1BD-359E-463F-AC71-4C4FEF63E6CE}" type="pres">
      <dgm:prSet presAssocID="{9AF5D1D0-DDC9-4944-BC0C-444A3BFABDBB}" presName="sp" presStyleCnt="0"/>
      <dgm:spPr/>
    </dgm:pt>
    <dgm:pt modelId="{04854FF1-CDE3-469A-9611-815DBC3F16A2}" type="pres">
      <dgm:prSet presAssocID="{4836CA33-2A76-40D0-BFA8-D9ADC48C5A6C}" presName="linNode" presStyleCnt="0"/>
      <dgm:spPr/>
    </dgm:pt>
    <dgm:pt modelId="{10BAC0F1-6347-4EFF-AE84-F8583D521FF8}" type="pres">
      <dgm:prSet presAssocID="{4836CA33-2A76-40D0-BFA8-D9ADC48C5A6C}" presName="parentText" presStyleLbl="node1" presStyleIdx="1" presStyleCnt="5">
        <dgm:presLayoutVars>
          <dgm:chMax val="1"/>
          <dgm:bulletEnabled val="1"/>
        </dgm:presLayoutVars>
      </dgm:prSet>
      <dgm:spPr/>
    </dgm:pt>
    <dgm:pt modelId="{4C92B8EA-0A83-48E1-A025-52BDF7DA7F8B}" type="pres">
      <dgm:prSet presAssocID="{4836CA33-2A76-40D0-BFA8-D9ADC48C5A6C}" presName="descendantText" presStyleLbl="alignAccFollowNode1" presStyleIdx="1" presStyleCnt="5" custLinFactNeighborY="0">
        <dgm:presLayoutVars>
          <dgm:bulletEnabled val="1"/>
        </dgm:presLayoutVars>
      </dgm:prSet>
      <dgm:spPr/>
    </dgm:pt>
    <dgm:pt modelId="{7994B5F2-22E5-4D2F-BC76-B070170AE355}" type="pres">
      <dgm:prSet presAssocID="{1A238FA7-906A-477B-B124-B8834CE25C45}" presName="sp" presStyleCnt="0"/>
      <dgm:spPr/>
    </dgm:pt>
    <dgm:pt modelId="{08414D80-D572-4567-8527-DE402A54E7F3}" type="pres">
      <dgm:prSet presAssocID="{BE0F25E6-680E-4991-A078-C5AD75F72BE3}" presName="linNode" presStyleCnt="0"/>
      <dgm:spPr/>
    </dgm:pt>
    <dgm:pt modelId="{9EA158E1-E99F-415F-8D86-A7D7FDA36423}" type="pres">
      <dgm:prSet presAssocID="{BE0F25E6-680E-4991-A078-C5AD75F72BE3}" presName="parentText" presStyleLbl="node1" presStyleIdx="2" presStyleCnt="5">
        <dgm:presLayoutVars>
          <dgm:chMax val="1"/>
          <dgm:bulletEnabled val="1"/>
        </dgm:presLayoutVars>
      </dgm:prSet>
      <dgm:spPr/>
    </dgm:pt>
    <dgm:pt modelId="{510709C5-810D-4F57-93AE-B11BE4A66D64}" type="pres">
      <dgm:prSet presAssocID="{BE0F25E6-680E-4991-A078-C5AD75F72BE3}" presName="descendantText" presStyleLbl="alignAccFollowNode1" presStyleIdx="2" presStyleCnt="5" custLinFactNeighborY="0">
        <dgm:presLayoutVars>
          <dgm:bulletEnabled val="1"/>
        </dgm:presLayoutVars>
      </dgm:prSet>
      <dgm:spPr/>
    </dgm:pt>
    <dgm:pt modelId="{524EA582-5F23-4281-BD0E-F19E6B0E7C22}" type="pres">
      <dgm:prSet presAssocID="{4B16650A-9E65-47CB-A23E-64B4D97C2852}" presName="sp" presStyleCnt="0"/>
      <dgm:spPr/>
    </dgm:pt>
    <dgm:pt modelId="{D9A82CD1-53CC-430B-A6E8-6E3C237AF6C6}" type="pres">
      <dgm:prSet presAssocID="{24ABC9E5-E48D-4509-8F7B-CF07D17E8093}" presName="linNode" presStyleCnt="0"/>
      <dgm:spPr/>
    </dgm:pt>
    <dgm:pt modelId="{55A3F5CF-6B89-4729-BDFC-E85E8E1F2BF8}" type="pres">
      <dgm:prSet presAssocID="{24ABC9E5-E48D-4509-8F7B-CF07D17E8093}" presName="parentText" presStyleLbl="node1" presStyleIdx="3" presStyleCnt="5">
        <dgm:presLayoutVars>
          <dgm:chMax val="1"/>
          <dgm:bulletEnabled val="1"/>
        </dgm:presLayoutVars>
      </dgm:prSet>
      <dgm:spPr/>
    </dgm:pt>
    <dgm:pt modelId="{F526D687-BF7D-4BFC-83E1-EBC1D5D6209D}" type="pres">
      <dgm:prSet presAssocID="{24ABC9E5-E48D-4509-8F7B-CF07D17E8093}" presName="descendantText" presStyleLbl="alignAccFollowNode1" presStyleIdx="3" presStyleCnt="5" custLinFactNeighborY="0">
        <dgm:presLayoutVars>
          <dgm:bulletEnabled val="1"/>
        </dgm:presLayoutVars>
      </dgm:prSet>
      <dgm:spPr/>
    </dgm:pt>
    <dgm:pt modelId="{2A9BEE75-EA1A-4734-A816-3878EC71D401}" type="pres">
      <dgm:prSet presAssocID="{9A09C6BD-3E5B-4249-A77B-70397C9AFD4C}" presName="sp" presStyleCnt="0"/>
      <dgm:spPr/>
    </dgm:pt>
    <dgm:pt modelId="{715032DE-5172-49AB-A746-ADA96B1D1394}" type="pres">
      <dgm:prSet presAssocID="{F756A273-BFC4-4E2F-8432-64A72ED797B6}" presName="linNode" presStyleCnt="0"/>
      <dgm:spPr/>
    </dgm:pt>
    <dgm:pt modelId="{35144F7E-8894-478E-922E-77C25ECD459C}" type="pres">
      <dgm:prSet presAssocID="{F756A273-BFC4-4E2F-8432-64A72ED797B6}" presName="parentText" presStyleLbl="node1" presStyleIdx="4" presStyleCnt="5">
        <dgm:presLayoutVars>
          <dgm:chMax val="1"/>
          <dgm:bulletEnabled val="1"/>
        </dgm:presLayoutVars>
      </dgm:prSet>
      <dgm:spPr/>
    </dgm:pt>
    <dgm:pt modelId="{8DDF9647-D4EF-4EB5-A590-A70F9AC9A8D5}" type="pres">
      <dgm:prSet presAssocID="{F756A273-BFC4-4E2F-8432-64A72ED797B6}" presName="descendantText" presStyleLbl="alignAccFollowNode1" presStyleIdx="4" presStyleCnt="5" custLinFactNeighborY="0">
        <dgm:presLayoutVars>
          <dgm:bulletEnabled val="1"/>
        </dgm:presLayoutVars>
      </dgm:prSet>
      <dgm:spPr/>
    </dgm:pt>
  </dgm:ptLst>
  <dgm:cxnLst>
    <dgm:cxn modelId="{2A474B00-8E18-4660-B015-818FAB0C97F6}" type="presOf" srcId="{F756A273-BFC4-4E2F-8432-64A72ED797B6}" destId="{35144F7E-8894-478E-922E-77C25ECD459C}" srcOrd="0" destOrd="0" presId="urn:microsoft.com/office/officeart/2005/8/layout/vList5"/>
    <dgm:cxn modelId="{214E5B05-F7BC-4491-A91E-053524B0DCD6}" srcId="{5F994A31-6697-4327-B49E-8B7EAEF42049}" destId="{24ABC9E5-E48D-4509-8F7B-CF07D17E8093}" srcOrd="3" destOrd="0" parTransId="{EB360BB9-C534-4114-B7BD-0DA5207F1E80}" sibTransId="{9A09C6BD-3E5B-4249-A77B-70397C9AFD4C}"/>
    <dgm:cxn modelId="{E5149508-3B54-422E-A091-A48D00536F2F}" srcId="{5F994A31-6697-4327-B49E-8B7EAEF42049}" destId="{BE0F25E6-680E-4991-A078-C5AD75F72BE3}" srcOrd="2" destOrd="0" parTransId="{55C16ED3-F1B9-4A5F-9F4E-2EA583E610D1}" sibTransId="{4B16650A-9E65-47CB-A23E-64B4D97C2852}"/>
    <dgm:cxn modelId="{3094540D-F1B1-480E-AC22-56BDA360B310}" type="presOf" srcId="{20A19B02-E300-4DB8-8D08-76B0F59ECB0B}" destId="{4C92B8EA-0A83-48E1-A025-52BDF7DA7F8B}" srcOrd="0" destOrd="0" presId="urn:microsoft.com/office/officeart/2005/8/layout/vList5"/>
    <dgm:cxn modelId="{3C96970D-3E6A-4217-B65D-80256721603A}" type="presOf" srcId="{5E9704CD-CA74-4C32-A5DB-8D84B3348D46}" destId="{510709C5-810D-4F57-93AE-B11BE4A66D64}" srcOrd="0" destOrd="0" presId="urn:microsoft.com/office/officeart/2005/8/layout/vList5"/>
    <dgm:cxn modelId="{C690E131-006D-425D-9FDE-1C74360B4D80}" srcId="{5F994A31-6697-4327-B49E-8B7EAEF42049}" destId="{F756A273-BFC4-4E2F-8432-64A72ED797B6}" srcOrd="4" destOrd="0" parTransId="{95D63A89-92A9-4501-99BB-42C341009328}" sibTransId="{180A7995-20C2-4DC6-9DFF-CFC1502E012D}"/>
    <dgm:cxn modelId="{B8CFC55D-20B5-4576-A1B5-5907D40CFF6E}" srcId="{4836CA33-2A76-40D0-BFA8-D9ADC48C5A6C}" destId="{20A19B02-E300-4DB8-8D08-76B0F59ECB0B}" srcOrd="0" destOrd="0" parTransId="{E5D38096-B571-4B3A-AD7A-5074BE7BF85A}" sibTransId="{22203CFC-880A-4EDA-B6AA-1503FB942C1C}"/>
    <dgm:cxn modelId="{9B001067-F02C-4833-9ED6-A62798507859}" srcId="{F756A273-BFC4-4E2F-8432-64A72ED797B6}" destId="{ADA2B6E0-2F6C-4078-9479-1BEC74E54113}" srcOrd="0" destOrd="0" parTransId="{2DA0CEBA-7E3A-4205-AF7E-1F509B9B9BFB}" sibTransId="{92B8B057-3194-4FEB-BE9A-B2BD782B80F1}"/>
    <dgm:cxn modelId="{3C4A7669-6D17-4C7B-A47A-3A297CDEFCFC}" type="presOf" srcId="{54EF162B-AA9C-4941-B11A-EADA14D4814B}" destId="{F526D687-BF7D-4BFC-83E1-EBC1D5D6209D}" srcOrd="0" destOrd="0" presId="urn:microsoft.com/office/officeart/2005/8/layout/vList5"/>
    <dgm:cxn modelId="{E718DE72-82EE-410E-8264-63C4BB4DA3FE}" srcId="{5F994A31-6697-4327-B49E-8B7EAEF42049}" destId="{4836CA33-2A76-40D0-BFA8-D9ADC48C5A6C}" srcOrd="1" destOrd="0" parTransId="{20BCE614-9824-46AC-9271-FFB23FE2A605}" sibTransId="{1A238FA7-906A-477B-B124-B8834CE25C45}"/>
    <dgm:cxn modelId="{4238B375-2716-4EAB-AF9A-34539A4B9D41}" srcId="{5F994A31-6697-4327-B49E-8B7EAEF42049}" destId="{D86F1502-E4B4-46C7-B8F4-395482DB8D13}" srcOrd="0" destOrd="0" parTransId="{8E9288CE-242B-46E8-8BE5-15F10243B689}" sibTransId="{9AF5D1D0-DDC9-4944-BC0C-444A3BFABDBB}"/>
    <dgm:cxn modelId="{9E7D897A-90CE-422F-853C-41603355EF54}" type="presOf" srcId="{37BB3AE5-DDC9-4176-8D90-738C82EE2FFE}" destId="{CFABB5FA-71D2-4819-BFCC-FBD0551CEE31}" srcOrd="0" destOrd="0" presId="urn:microsoft.com/office/officeart/2005/8/layout/vList5"/>
    <dgm:cxn modelId="{367E4B7D-7007-46AA-8C03-E257169D55D2}" srcId="{BE0F25E6-680E-4991-A078-C5AD75F72BE3}" destId="{5E9704CD-CA74-4C32-A5DB-8D84B3348D46}" srcOrd="0" destOrd="0" parTransId="{27A7B743-3BF5-42F7-A54C-50E935EBD100}" sibTransId="{B23E2216-49AA-46EB-9F89-25678063B77E}"/>
    <dgm:cxn modelId="{9AC96C91-2C85-4BDC-897D-E56D424A8893}" type="presOf" srcId="{BE0F25E6-680E-4991-A078-C5AD75F72BE3}" destId="{9EA158E1-E99F-415F-8D86-A7D7FDA36423}" srcOrd="0" destOrd="0" presId="urn:microsoft.com/office/officeart/2005/8/layout/vList5"/>
    <dgm:cxn modelId="{B59DFD94-7D8A-4079-A1D2-024421C55C4F}" type="presOf" srcId="{24ABC9E5-E48D-4509-8F7B-CF07D17E8093}" destId="{55A3F5CF-6B89-4729-BDFC-E85E8E1F2BF8}" srcOrd="0" destOrd="0" presId="urn:microsoft.com/office/officeart/2005/8/layout/vList5"/>
    <dgm:cxn modelId="{3E233EA1-EF40-4E01-A262-CC589FC9D0D2}" type="presOf" srcId="{D86F1502-E4B4-46C7-B8F4-395482DB8D13}" destId="{48FCBC8A-D981-4BDD-9077-C5DCFF1283E5}" srcOrd="0" destOrd="0" presId="urn:microsoft.com/office/officeart/2005/8/layout/vList5"/>
    <dgm:cxn modelId="{CEA7F9AE-5DF0-474F-BE0F-727AE44D9112}" srcId="{24ABC9E5-E48D-4509-8F7B-CF07D17E8093}" destId="{54EF162B-AA9C-4941-B11A-EADA14D4814B}" srcOrd="0" destOrd="0" parTransId="{F0C07213-6CD3-4332-9988-918FFC371C07}" sibTransId="{B3DF49A6-DB36-4938-BBEC-FA8A4EADE627}"/>
    <dgm:cxn modelId="{EA4412E2-A623-4013-81D6-B25D3FA05F21}" srcId="{D86F1502-E4B4-46C7-B8F4-395482DB8D13}" destId="{37BB3AE5-DDC9-4176-8D90-738C82EE2FFE}" srcOrd="0" destOrd="0" parTransId="{CB4275F6-F7C4-4F41-AED5-B48258A1F337}" sibTransId="{EEAD4231-1FAE-4AAD-A453-256961232059}"/>
    <dgm:cxn modelId="{90CE9BE3-0E2F-48E3-B413-272B63711BA1}" type="presOf" srcId="{4836CA33-2A76-40D0-BFA8-D9ADC48C5A6C}" destId="{10BAC0F1-6347-4EFF-AE84-F8583D521FF8}" srcOrd="0" destOrd="0" presId="urn:microsoft.com/office/officeart/2005/8/layout/vList5"/>
    <dgm:cxn modelId="{867F01E4-D335-4D5A-B1A0-2DD41FD158AE}" type="presOf" srcId="{ADA2B6E0-2F6C-4078-9479-1BEC74E54113}" destId="{8DDF9647-D4EF-4EB5-A590-A70F9AC9A8D5}" srcOrd="0" destOrd="0" presId="urn:microsoft.com/office/officeart/2005/8/layout/vList5"/>
    <dgm:cxn modelId="{B819CCE8-0ABB-41FE-A143-DD2E94DF9B17}" type="presOf" srcId="{5F994A31-6697-4327-B49E-8B7EAEF42049}" destId="{3B2DE385-F372-4C1F-8A66-0E7271E0E0B0}" srcOrd="0" destOrd="0" presId="urn:microsoft.com/office/officeart/2005/8/layout/vList5"/>
    <dgm:cxn modelId="{7B867A11-173F-48F5-ABE8-BB6F7134FD58}" type="presParOf" srcId="{3B2DE385-F372-4C1F-8A66-0E7271E0E0B0}" destId="{160162D5-4825-4C1A-B134-244C72B576FD}" srcOrd="0" destOrd="0" presId="urn:microsoft.com/office/officeart/2005/8/layout/vList5"/>
    <dgm:cxn modelId="{829A3AB1-D1BA-4885-A5ED-A3EF53D5D0B6}" type="presParOf" srcId="{160162D5-4825-4C1A-B134-244C72B576FD}" destId="{48FCBC8A-D981-4BDD-9077-C5DCFF1283E5}" srcOrd="0" destOrd="0" presId="urn:microsoft.com/office/officeart/2005/8/layout/vList5"/>
    <dgm:cxn modelId="{942FFEEB-2A35-4D6D-80B9-B99FA65AC9C7}" type="presParOf" srcId="{160162D5-4825-4C1A-B134-244C72B576FD}" destId="{CFABB5FA-71D2-4819-BFCC-FBD0551CEE31}" srcOrd="1" destOrd="0" presId="urn:microsoft.com/office/officeart/2005/8/layout/vList5"/>
    <dgm:cxn modelId="{BE42CB06-E2B1-409E-990C-461116938E57}" type="presParOf" srcId="{3B2DE385-F372-4C1F-8A66-0E7271E0E0B0}" destId="{96AFC1BD-359E-463F-AC71-4C4FEF63E6CE}" srcOrd="1" destOrd="0" presId="urn:microsoft.com/office/officeart/2005/8/layout/vList5"/>
    <dgm:cxn modelId="{B431363D-715A-4EA3-B05F-8AC39250326F}" type="presParOf" srcId="{3B2DE385-F372-4C1F-8A66-0E7271E0E0B0}" destId="{04854FF1-CDE3-469A-9611-815DBC3F16A2}" srcOrd="2" destOrd="0" presId="urn:microsoft.com/office/officeart/2005/8/layout/vList5"/>
    <dgm:cxn modelId="{2318CE42-4B0D-4340-8173-377976AD96B1}" type="presParOf" srcId="{04854FF1-CDE3-469A-9611-815DBC3F16A2}" destId="{10BAC0F1-6347-4EFF-AE84-F8583D521FF8}" srcOrd="0" destOrd="0" presId="urn:microsoft.com/office/officeart/2005/8/layout/vList5"/>
    <dgm:cxn modelId="{3B1688D3-5BD8-43EA-8F86-E745C91CAD9C}" type="presParOf" srcId="{04854FF1-CDE3-469A-9611-815DBC3F16A2}" destId="{4C92B8EA-0A83-48E1-A025-52BDF7DA7F8B}" srcOrd="1" destOrd="0" presId="urn:microsoft.com/office/officeart/2005/8/layout/vList5"/>
    <dgm:cxn modelId="{F1AE5A63-6264-470A-BEBA-44AE26117F05}" type="presParOf" srcId="{3B2DE385-F372-4C1F-8A66-0E7271E0E0B0}" destId="{7994B5F2-22E5-4D2F-BC76-B070170AE355}" srcOrd="3" destOrd="0" presId="urn:microsoft.com/office/officeart/2005/8/layout/vList5"/>
    <dgm:cxn modelId="{CEA55684-C9EC-4790-940B-50BE7248707A}" type="presParOf" srcId="{3B2DE385-F372-4C1F-8A66-0E7271E0E0B0}" destId="{08414D80-D572-4567-8527-DE402A54E7F3}" srcOrd="4" destOrd="0" presId="urn:microsoft.com/office/officeart/2005/8/layout/vList5"/>
    <dgm:cxn modelId="{36754E15-1B1D-4765-9814-F2B45E946DE7}" type="presParOf" srcId="{08414D80-D572-4567-8527-DE402A54E7F3}" destId="{9EA158E1-E99F-415F-8D86-A7D7FDA36423}" srcOrd="0" destOrd="0" presId="urn:microsoft.com/office/officeart/2005/8/layout/vList5"/>
    <dgm:cxn modelId="{4FD35EE9-778B-4013-8118-6F851F4BC2F7}" type="presParOf" srcId="{08414D80-D572-4567-8527-DE402A54E7F3}" destId="{510709C5-810D-4F57-93AE-B11BE4A66D64}" srcOrd="1" destOrd="0" presId="urn:microsoft.com/office/officeart/2005/8/layout/vList5"/>
    <dgm:cxn modelId="{8788DD12-C1F8-42FD-9C7C-8590BD8ADB64}" type="presParOf" srcId="{3B2DE385-F372-4C1F-8A66-0E7271E0E0B0}" destId="{524EA582-5F23-4281-BD0E-F19E6B0E7C22}" srcOrd="5" destOrd="0" presId="urn:microsoft.com/office/officeart/2005/8/layout/vList5"/>
    <dgm:cxn modelId="{65EB60AA-1441-4F9E-A45C-67D60BDDA3C4}" type="presParOf" srcId="{3B2DE385-F372-4C1F-8A66-0E7271E0E0B0}" destId="{D9A82CD1-53CC-430B-A6E8-6E3C237AF6C6}" srcOrd="6" destOrd="0" presId="urn:microsoft.com/office/officeart/2005/8/layout/vList5"/>
    <dgm:cxn modelId="{F0A51AEE-198A-4A27-9DD9-C4CC11CEC4CA}" type="presParOf" srcId="{D9A82CD1-53CC-430B-A6E8-6E3C237AF6C6}" destId="{55A3F5CF-6B89-4729-BDFC-E85E8E1F2BF8}" srcOrd="0" destOrd="0" presId="urn:microsoft.com/office/officeart/2005/8/layout/vList5"/>
    <dgm:cxn modelId="{EEA03D3A-281A-43E0-8B62-CC4FB54140AE}" type="presParOf" srcId="{D9A82CD1-53CC-430B-A6E8-6E3C237AF6C6}" destId="{F526D687-BF7D-4BFC-83E1-EBC1D5D6209D}" srcOrd="1" destOrd="0" presId="urn:microsoft.com/office/officeart/2005/8/layout/vList5"/>
    <dgm:cxn modelId="{FF8A6973-DD2B-46DB-B1EC-B3CD7AE6534C}" type="presParOf" srcId="{3B2DE385-F372-4C1F-8A66-0E7271E0E0B0}" destId="{2A9BEE75-EA1A-4734-A816-3878EC71D401}" srcOrd="7" destOrd="0" presId="urn:microsoft.com/office/officeart/2005/8/layout/vList5"/>
    <dgm:cxn modelId="{16CC2434-6621-4767-A1E9-BA781EB2217B}" type="presParOf" srcId="{3B2DE385-F372-4C1F-8A66-0E7271E0E0B0}" destId="{715032DE-5172-49AB-A746-ADA96B1D1394}" srcOrd="8" destOrd="0" presId="urn:microsoft.com/office/officeart/2005/8/layout/vList5"/>
    <dgm:cxn modelId="{7227E1EB-F07E-4092-A1C8-028FC5EC1DE0}" type="presParOf" srcId="{715032DE-5172-49AB-A746-ADA96B1D1394}" destId="{35144F7E-8894-478E-922E-77C25ECD459C}" srcOrd="0" destOrd="0" presId="urn:microsoft.com/office/officeart/2005/8/layout/vList5"/>
    <dgm:cxn modelId="{A8041622-6DC7-474B-BB41-08E02417C07A}" type="presParOf" srcId="{715032DE-5172-49AB-A746-ADA96B1D1394}" destId="{8DDF9647-D4EF-4EB5-A590-A70F9AC9A8D5}"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F994A31-6697-4327-B49E-8B7EAEF42049}"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D86F1502-E4B4-46C7-B8F4-395482DB8D13}">
      <dgm:prSet/>
      <dgm:spPr/>
      <dgm:t>
        <a:bodyPr/>
        <a:lstStyle/>
        <a:p>
          <a:r>
            <a:rPr lang="en-IN" b="1" dirty="0" err="1"/>
            <a:t>patient_list_to_file</a:t>
          </a:r>
          <a:r>
            <a:rPr lang="en-IN" b="1" dirty="0"/>
            <a:t>():</a:t>
          </a:r>
          <a:endParaRPr lang="en-US" dirty="0"/>
        </a:p>
      </dgm:t>
    </dgm:pt>
    <dgm:pt modelId="{8E9288CE-242B-46E8-8BE5-15F10243B689}" type="parTrans" cxnId="{4238B375-2716-4EAB-AF9A-34539A4B9D41}">
      <dgm:prSet/>
      <dgm:spPr/>
      <dgm:t>
        <a:bodyPr/>
        <a:lstStyle/>
        <a:p>
          <a:endParaRPr lang="en-US"/>
        </a:p>
      </dgm:t>
    </dgm:pt>
    <dgm:pt modelId="{9AF5D1D0-DDC9-4944-BC0C-444A3BFABDBB}" type="sibTrans" cxnId="{4238B375-2716-4EAB-AF9A-34539A4B9D41}">
      <dgm:prSet/>
      <dgm:spPr/>
      <dgm:t>
        <a:bodyPr/>
        <a:lstStyle/>
        <a:p>
          <a:endParaRPr lang="en-US"/>
        </a:p>
      </dgm:t>
    </dgm:pt>
    <dgm:pt modelId="{37BB3AE5-DDC9-4176-8D90-738C82EE2FFE}">
      <dgm:prSet/>
      <dgm:spPr/>
      <dgm:t>
        <a:bodyPr/>
        <a:lstStyle/>
        <a:p>
          <a:r>
            <a:rPr lang="en-US" dirty="0"/>
            <a:t>This function is used to store the patient’s details into a file</a:t>
          </a:r>
        </a:p>
      </dgm:t>
    </dgm:pt>
    <dgm:pt modelId="{CB4275F6-F7C4-4F41-AED5-B48258A1F337}" type="parTrans" cxnId="{EA4412E2-A623-4013-81D6-B25D3FA05F21}">
      <dgm:prSet/>
      <dgm:spPr/>
      <dgm:t>
        <a:bodyPr/>
        <a:lstStyle/>
        <a:p>
          <a:endParaRPr lang="en-US"/>
        </a:p>
      </dgm:t>
    </dgm:pt>
    <dgm:pt modelId="{EEAD4231-1FAE-4AAD-A453-256961232059}" type="sibTrans" cxnId="{EA4412E2-A623-4013-81D6-B25D3FA05F21}">
      <dgm:prSet/>
      <dgm:spPr/>
      <dgm:t>
        <a:bodyPr/>
        <a:lstStyle/>
        <a:p>
          <a:endParaRPr lang="en-US"/>
        </a:p>
      </dgm:t>
    </dgm:pt>
    <dgm:pt modelId="{4836CA33-2A76-40D0-BFA8-D9ADC48C5A6C}">
      <dgm:prSet/>
      <dgm:spPr/>
      <dgm:t>
        <a:bodyPr/>
        <a:lstStyle/>
        <a:p>
          <a:r>
            <a:rPr lang="en-IN" b="1" dirty="0" err="1">
              <a:solidFill>
                <a:schemeClr val="bg1"/>
              </a:solidFill>
              <a:latin typeface="Calibri" panose="020F0502020204030204" pitchFamily="34" charset="0"/>
              <a:cs typeface="Calibri" panose="020F0502020204030204" pitchFamily="34" charset="0"/>
            </a:rPr>
            <a:t>book_appointment_list_to_file</a:t>
          </a:r>
          <a:r>
            <a:rPr lang="en-IN" b="1" dirty="0">
              <a:solidFill>
                <a:schemeClr val="bg1"/>
              </a:solidFill>
              <a:latin typeface="Calibri" panose="020F0502020204030204" pitchFamily="34" charset="0"/>
              <a:cs typeface="Calibri" panose="020F0502020204030204" pitchFamily="34" charset="0"/>
            </a:rPr>
            <a:t>();</a:t>
          </a:r>
          <a:endParaRPr lang="en-US" dirty="0">
            <a:solidFill>
              <a:schemeClr val="bg1"/>
            </a:solidFill>
          </a:endParaRPr>
        </a:p>
      </dgm:t>
    </dgm:pt>
    <dgm:pt modelId="{20BCE614-9824-46AC-9271-FFB23FE2A605}" type="parTrans" cxnId="{E718DE72-82EE-410E-8264-63C4BB4DA3FE}">
      <dgm:prSet/>
      <dgm:spPr/>
      <dgm:t>
        <a:bodyPr/>
        <a:lstStyle/>
        <a:p>
          <a:endParaRPr lang="en-US"/>
        </a:p>
      </dgm:t>
    </dgm:pt>
    <dgm:pt modelId="{1A238FA7-906A-477B-B124-B8834CE25C45}" type="sibTrans" cxnId="{E718DE72-82EE-410E-8264-63C4BB4DA3FE}">
      <dgm:prSet/>
      <dgm:spPr/>
      <dgm:t>
        <a:bodyPr/>
        <a:lstStyle/>
        <a:p>
          <a:endParaRPr lang="en-US"/>
        </a:p>
      </dgm:t>
    </dgm:pt>
    <dgm:pt modelId="{20A19B02-E300-4DB8-8D08-76B0F59ECB0B}">
      <dgm:prSet/>
      <dgm:spPr/>
      <dgm:t>
        <a:bodyPr/>
        <a:lstStyle/>
        <a:p>
          <a:r>
            <a:rPr lang="en-US" dirty="0"/>
            <a:t>This function is used to store the appointments details into a file</a:t>
          </a:r>
        </a:p>
      </dgm:t>
    </dgm:pt>
    <dgm:pt modelId="{E5D38096-B571-4B3A-AD7A-5074BE7BF85A}" type="parTrans" cxnId="{B8CFC55D-20B5-4576-A1B5-5907D40CFF6E}">
      <dgm:prSet/>
      <dgm:spPr/>
      <dgm:t>
        <a:bodyPr/>
        <a:lstStyle/>
        <a:p>
          <a:endParaRPr lang="en-US"/>
        </a:p>
      </dgm:t>
    </dgm:pt>
    <dgm:pt modelId="{22203CFC-880A-4EDA-B6AA-1503FB942C1C}" type="sibTrans" cxnId="{B8CFC55D-20B5-4576-A1B5-5907D40CFF6E}">
      <dgm:prSet/>
      <dgm:spPr/>
      <dgm:t>
        <a:bodyPr/>
        <a:lstStyle/>
        <a:p>
          <a:endParaRPr lang="en-US"/>
        </a:p>
      </dgm:t>
    </dgm:pt>
    <dgm:pt modelId="{BE0F25E6-680E-4991-A078-C5AD75F72BE3}">
      <dgm:prSet/>
      <dgm:spPr/>
      <dgm:t>
        <a:bodyPr/>
        <a:lstStyle/>
        <a:p>
          <a:r>
            <a:rPr lang="en-IN" b="1" dirty="0" err="1">
              <a:solidFill>
                <a:schemeClr val="bg1"/>
              </a:solidFill>
              <a:latin typeface="Calibri" panose="020F0502020204030204" pitchFamily="34" charset="0"/>
              <a:cs typeface="Calibri" panose="020F0502020204030204" pitchFamily="34" charset="0"/>
            </a:rPr>
            <a:t>record_patient_history_list_to_file</a:t>
          </a:r>
          <a:r>
            <a:rPr lang="en-IN" b="1" dirty="0">
              <a:solidFill>
                <a:schemeClr val="bg1"/>
              </a:solidFill>
              <a:latin typeface="Calibri" panose="020F0502020204030204" pitchFamily="34" charset="0"/>
              <a:cs typeface="Calibri" panose="020F0502020204030204" pitchFamily="34" charset="0"/>
            </a:rPr>
            <a:t>():</a:t>
          </a:r>
          <a:endParaRPr lang="en-US" dirty="0">
            <a:solidFill>
              <a:schemeClr val="bg1"/>
            </a:solidFill>
          </a:endParaRPr>
        </a:p>
      </dgm:t>
    </dgm:pt>
    <dgm:pt modelId="{55C16ED3-F1B9-4A5F-9F4E-2EA583E610D1}" type="parTrans" cxnId="{E5149508-3B54-422E-A091-A48D00536F2F}">
      <dgm:prSet/>
      <dgm:spPr/>
      <dgm:t>
        <a:bodyPr/>
        <a:lstStyle/>
        <a:p>
          <a:endParaRPr lang="en-US"/>
        </a:p>
      </dgm:t>
    </dgm:pt>
    <dgm:pt modelId="{4B16650A-9E65-47CB-A23E-64B4D97C2852}" type="sibTrans" cxnId="{E5149508-3B54-422E-A091-A48D00536F2F}">
      <dgm:prSet/>
      <dgm:spPr/>
      <dgm:t>
        <a:bodyPr/>
        <a:lstStyle/>
        <a:p>
          <a:endParaRPr lang="en-US"/>
        </a:p>
      </dgm:t>
    </dgm:pt>
    <dgm:pt modelId="{5E9704CD-CA74-4C32-A5DB-8D84B3348D46}">
      <dgm:prSet/>
      <dgm:spPr/>
      <dgm:t>
        <a:bodyPr/>
        <a:lstStyle/>
        <a:p>
          <a:r>
            <a:rPr lang="en-US" dirty="0"/>
            <a:t>This function is used to store the patient’s medical history details into a file</a:t>
          </a:r>
        </a:p>
      </dgm:t>
    </dgm:pt>
    <dgm:pt modelId="{27A7B743-3BF5-42F7-A54C-50E935EBD100}" type="parTrans" cxnId="{367E4B7D-7007-46AA-8C03-E257169D55D2}">
      <dgm:prSet/>
      <dgm:spPr/>
      <dgm:t>
        <a:bodyPr/>
        <a:lstStyle/>
        <a:p>
          <a:endParaRPr lang="en-US"/>
        </a:p>
      </dgm:t>
    </dgm:pt>
    <dgm:pt modelId="{B23E2216-49AA-46EB-9F89-25678063B77E}" type="sibTrans" cxnId="{367E4B7D-7007-46AA-8C03-E257169D55D2}">
      <dgm:prSet/>
      <dgm:spPr/>
      <dgm:t>
        <a:bodyPr/>
        <a:lstStyle/>
        <a:p>
          <a:endParaRPr lang="en-US"/>
        </a:p>
      </dgm:t>
    </dgm:pt>
    <dgm:pt modelId="{3B2DE385-F372-4C1F-8A66-0E7271E0E0B0}" type="pres">
      <dgm:prSet presAssocID="{5F994A31-6697-4327-B49E-8B7EAEF42049}" presName="Name0" presStyleCnt="0">
        <dgm:presLayoutVars>
          <dgm:dir/>
          <dgm:animLvl val="lvl"/>
          <dgm:resizeHandles val="exact"/>
        </dgm:presLayoutVars>
      </dgm:prSet>
      <dgm:spPr/>
    </dgm:pt>
    <dgm:pt modelId="{160162D5-4825-4C1A-B134-244C72B576FD}" type="pres">
      <dgm:prSet presAssocID="{D86F1502-E4B4-46C7-B8F4-395482DB8D13}" presName="linNode" presStyleCnt="0"/>
      <dgm:spPr/>
    </dgm:pt>
    <dgm:pt modelId="{48FCBC8A-D981-4BDD-9077-C5DCFF1283E5}" type="pres">
      <dgm:prSet presAssocID="{D86F1502-E4B4-46C7-B8F4-395482DB8D13}" presName="parentText" presStyleLbl="node1" presStyleIdx="0" presStyleCnt="3">
        <dgm:presLayoutVars>
          <dgm:chMax val="1"/>
          <dgm:bulletEnabled val="1"/>
        </dgm:presLayoutVars>
      </dgm:prSet>
      <dgm:spPr/>
    </dgm:pt>
    <dgm:pt modelId="{CFABB5FA-71D2-4819-BFCC-FBD0551CEE31}" type="pres">
      <dgm:prSet presAssocID="{D86F1502-E4B4-46C7-B8F4-395482DB8D13}" presName="descendantText" presStyleLbl="alignAccFollowNode1" presStyleIdx="0" presStyleCnt="3" custLinFactNeighborX="0" custLinFactNeighborY="0">
        <dgm:presLayoutVars>
          <dgm:bulletEnabled val="1"/>
        </dgm:presLayoutVars>
      </dgm:prSet>
      <dgm:spPr/>
    </dgm:pt>
    <dgm:pt modelId="{96AFC1BD-359E-463F-AC71-4C4FEF63E6CE}" type="pres">
      <dgm:prSet presAssocID="{9AF5D1D0-DDC9-4944-BC0C-444A3BFABDBB}" presName="sp" presStyleCnt="0"/>
      <dgm:spPr/>
    </dgm:pt>
    <dgm:pt modelId="{04854FF1-CDE3-469A-9611-815DBC3F16A2}" type="pres">
      <dgm:prSet presAssocID="{4836CA33-2A76-40D0-BFA8-D9ADC48C5A6C}" presName="linNode" presStyleCnt="0"/>
      <dgm:spPr/>
    </dgm:pt>
    <dgm:pt modelId="{10BAC0F1-6347-4EFF-AE84-F8583D521FF8}" type="pres">
      <dgm:prSet presAssocID="{4836CA33-2A76-40D0-BFA8-D9ADC48C5A6C}" presName="parentText" presStyleLbl="node1" presStyleIdx="1" presStyleCnt="3">
        <dgm:presLayoutVars>
          <dgm:chMax val="1"/>
          <dgm:bulletEnabled val="1"/>
        </dgm:presLayoutVars>
      </dgm:prSet>
      <dgm:spPr/>
    </dgm:pt>
    <dgm:pt modelId="{4C92B8EA-0A83-48E1-A025-52BDF7DA7F8B}" type="pres">
      <dgm:prSet presAssocID="{4836CA33-2A76-40D0-BFA8-D9ADC48C5A6C}" presName="descendantText" presStyleLbl="alignAccFollowNode1" presStyleIdx="1" presStyleCnt="3" custLinFactNeighborX="-1042" custLinFactNeighborY="0">
        <dgm:presLayoutVars>
          <dgm:bulletEnabled val="1"/>
        </dgm:presLayoutVars>
      </dgm:prSet>
      <dgm:spPr/>
    </dgm:pt>
    <dgm:pt modelId="{7994B5F2-22E5-4D2F-BC76-B070170AE355}" type="pres">
      <dgm:prSet presAssocID="{1A238FA7-906A-477B-B124-B8834CE25C45}" presName="sp" presStyleCnt="0"/>
      <dgm:spPr/>
    </dgm:pt>
    <dgm:pt modelId="{08414D80-D572-4567-8527-DE402A54E7F3}" type="pres">
      <dgm:prSet presAssocID="{BE0F25E6-680E-4991-A078-C5AD75F72BE3}" presName="linNode" presStyleCnt="0"/>
      <dgm:spPr/>
    </dgm:pt>
    <dgm:pt modelId="{9EA158E1-E99F-415F-8D86-A7D7FDA36423}" type="pres">
      <dgm:prSet presAssocID="{BE0F25E6-680E-4991-A078-C5AD75F72BE3}" presName="parentText" presStyleLbl="node1" presStyleIdx="2" presStyleCnt="3">
        <dgm:presLayoutVars>
          <dgm:chMax val="1"/>
          <dgm:bulletEnabled val="1"/>
        </dgm:presLayoutVars>
      </dgm:prSet>
      <dgm:spPr/>
    </dgm:pt>
    <dgm:pt modelId="{510709C5-810D-4F57-93AE-B11BE4A66D64}" type="pres">
      <dgm:prSet presAssocID="{BE0F25E6-680E-4991-A078-C5AD75F72BE3}" presName="descendantText" presStyleLbl="alignAccFollowNode1" presStyleIdx="2" presStyleCnt="3" custLinFactNeighborY="0">
        <dgm:presLayoutVars>
          <dgm:bulletEnabled val="1"/>
        </dgm:presLayoutVars>
      </dgm:prSet>
      <dgm:spPr/>
    </dgm:pt>
  </dgm:ptLst>
  <dgm:cxnLst>
    <dgm:cxn modelId="{E5149508-3B54-422E-A091-A48D00536F2F}" srcId="{5F994A31-6697-4327-B49E-8B7EAEF42049}" destId="{BE0F25E6-680E-4991-A078-C5AD75F72BE3}" srcOrd="2" destOrd="0" parTransId="{55C16ED3-F1B9-4A5F-9F4E-2EA583E610D1}" sibTransId="{4B16650A-9E65-47CB-A23E-64B4D97C2852}"/>
    <dgm:cxn modelId="{3094540D-F1B1-480E-AC22-56BDA360B310}" type="presOf" srcId="{20A19B02-E300-4DB8-8D08-76B0F59ECB0B}" destId="{4C92B8EA-0A83-48E1-A025-52BDF7DA7F8B}" srcOrd="0" destOrd="0" presId="urn:microsoft.com/office/officeart/2005/8/layout/vList5"/>
    <dgm:cxn modelId="{3C96970D-3E6A-4217-B65D-80256721603A}" type="presOf" srcId="{5E9704CD-CA74-4C32-A5DB-8D84B3348D46}" destId="{510709C5-810D-4F57-93AE-B11BE4A66D64}" srcOrd="0" destOrd="0" presId="urn:microsoft.com/office/officeart/2005/8/layout/vList5"/>
    <dgm:cxn modelId="{B8CFC55D-20B5-4576-A1B5-5907D40CFF6E}" srcId="{4836CA33-2A76-40D0-BFA8-D9ADC48C5A6C}" destId="{20A19B02-E300-4DB8-8D08-76B0F59ECB0B}" srcOrd="0" destOrd="0" parTransId="{E5D38096-B571-4B3A-AD7A-5074BE7BF85A}" sibTransId="{22203CFC-880A-4EDA-B6AA-1503FB942C1C}"/>
    <dgm:cxn modelId="{E718DE72-82EE-410E-8264-63C4BB4DA3FE}" srcId="{5F994A31-6697-4327-B49E-8B7EAEF42049}" destId="{4836CA33-2A76-40D0-BFA8-D9ADC48C5A6C}" srcOrd="1" destOrd="0" parTransId="{20BCE614-9824-46AC-9271-FFB23FE2A605}" sibTransId="{1A238FA7-906A-477B-B124-B8834CE25C45}"/>
    <dgm:cxn modelId="{4238B375-2716-4EAB-AF9A-34539A4B9D41}" srcId="{5F994A31-6697-4327-B49E-8B7EAEF42049}" destId="{D86F1502-E4B4-46C7-B8F4-395482DB8D13}" srcOrd="0" destOrd="0" parTransId="{8E9288CE-242B-46E8-8BE5-15F10243B689}" sibTransId="{9AF5D1D0-DDC9-4944-BC0C-444A3BFABDBB}"/>
    <dgm:cxn modelId="{9E7D897A-90CE-422F-853C-41603355EF54}" type="presOf" srcId="{37BB3AE5-DDC9-4176-8D90-738C82EE2FFE}" destId="{CFABB5FA-71D2-4819-BFCC-FBD0551CEE31}" srcOrd="0" destOrd="0" presId="urn:microsoft.com/office/officeart/2005/8/layout/vList5"/>
    <dgm:cxn modelId="{367E4B7D-7007-46AA-8C03-E257169D55D2}" srcId="{BE0F25E6-680E-4991-A078-C5AD75F72BE3}" destId="{5E9704CD-CA74-4C32-A5DB-8D84B3348D46}" srcOrd="0" destOrd="0" parTransId="{27A7B743-3BF5-42F7-A54C-50E935EBD100}" sibTransId="{B23E2216-49AA-46EB-9F89-25678063B77E}"/>
    <dgm:cxn modelId="{9AC96C91-2C85-4BDC-897D-E56D424A8893}" type="presOf" srcId="{BE0F25E6-680E-4991-A078-C5AD75F72BE3}" destId="{9EA158E1-E99F-415F-8D86-A7D7FDA36423}" srcOrd="0" destOrd="0" presId="urn:microsoft.com/office/officeart/2005/8/layout/vList5"/>
    <dgm:cxn modelId="{3E233EA1-EF40-4E01-A262-CC589FC9D0D2}" type="presOf" srcId="{D86F1502-E4B4-46C7-B8F4-395482DB8D13}" destId="{48FCBC8A-D981-4BDD-9077-C5DCFF1283E5}" srcOrd="0" destOrd="0" presId="urn:microsoft.com/office/officeart/2005/8/layout/vList5"/>
    <dgm:cxn modelId="{EA4412E2-A623-4013-81D6-B25D3FA05F21}" srcId="{D86F1502-E4B4-46C7-B8F4-395482DB8D13}" destId="{37BB3AE5-DDC9-4176-8D90-738C82EE2FFE}" srcOrd="0" destOrd="0" parTransId="{CB4275F6-F7C4-4F41-AED5-B48258A1F337}" sibTransId="{EEAD4231-1FAE-4AAD-A453-256961232059}"/>
    <dgm:cxn modelId="{90CE9BE3-0E2F-48E3-B413-272B63711BA1}" type="presOf" srcId="{4836CA33-2A76-40D0-BFA8-D9ADC48C5A6C}" destId="{10BAC0F1-6347-4EFF-AE84-F8583D521FF8}" srcOrd="0" destOrd="0" presId="urn:microsoft.com/office/officeart/2005/8/layout/vList5"/>
    <dgm:cxn modelId="{B819CCE8-0ABB-41FE-A143-DD2E94DF9B17}" type="presOf" srcId="{5F994A31-6697-4327-B49E-8B7EAEF42049}" destId="{3B2DE385-F372-4C1F-8A66-0E7271E0E0B0}" srcOrd="0" destOrd="0" presId="urn:microsoft.com/office/officeart/2005/8/layout/vList5"/>
    <dgm:cxn modelId="{7B867A11-173F-48F5-ABE8-BB6F7134FD58}" type="presParOf" srcId="{3B2DE385-F372-4C1F-8A66-0E7271E0E0B0}" destId="{160162D5-4825-4C1A-B134-244C72B576FD}" srcOrd="0" destOrd="0" presId="urn:microsoft.com/office/officeart/2005/8/layout/vList5"/>
    <dgm:cxn modelId="{829A3AB1-D1BA-4885-A5ED-A3EF53D5D0B6}" type="presParOf" srcId="{160162D5-4825-4C1A-B134-244C72B576FD}" destId="{48FCBC8A-D981-4BDD-9077-C5DCFF1283E5}" srcOrd="0" destOrd="0" presId="urn:microsoft.com/office/officeart/2005/8/layout/vList5"/>
    <dgm:cxn modelId="{942FFEEB-2A35-4D6D-80B9-B99FA65AC9C7}" type="presParOf" srcId="{160162D5-4825-4C1A-B134-244C72B576FD}" destId="{CFABB5FA-71D2-4819-BFCC-FBD0551CEE31}" srcOrd="1" destOrd="0" presId="urn:microsoft.com/office/officeart/2005/8/layout/vList5"/>
    <dgm:cxn modelId="{BE42CB06-E2B1-409E-990C-461116938E57}" type="presParOf" srcId="{3B2DE385-F372-4C1F-8A66-0E7271E0E0B0}" destId="{96AFC1BD-359E-463F-AC71-4C4FEF63E6CE}" srcOrd="1" destOrd="0" presId="urn:microsoft.com/office/officeart/2005/8/layout/vList5"/>
    <dgm:cxn modelId="{B431363D-715A-4EA3-B05F-8AC39250326F}" type="presParOf" srcId="{3B2DE385-F372-4C1F-8A66-0E7271E0E0B0}" destId="{04854FF1-CDE3-469A-9611-815DBC3F16A2}" srcOrd="2" destOrd="0" presId="urn:microsoft.com/office/officeart/2005/8/layout/vList5"/>
    <dgm:cxn modelId="{2318CE42-4B0D-4340-8173-377976AD96B1}" type="presParOf" srcId="{04854FF1-CDE3-469A-9611-815DBC3F16A2}" destId="{10BAC0F1-6347-4EFF-AE84-F8583D521FF8}" srcOrd="0" destOrd="0" presId="urn:microsoft.com/office/officeart/2005/8/layout/vList5"/>
    <dgm:cxn modelId="{3B1688D3-5BD8-43EA-8F86-E745C91CAD9C}" type="presParOf" srcId="{04854FF1-CDE3-469A-9611-815DBC3F16A2}" destId="{4C92B8EA-0A83-48E1-A025-52BDF7DA7F8B}" srcOrd="1" destOrd="0" presId="urn:microsoft.com/office/officeart/2005/8/layout/vList5"/>
    <dgm:cxn modelId="{F1AE5A63-6264-470A-BEBA-44AE26117F05}" type="presParOf" srcId="{3B2DE385-F372-4C1F-8A66-0E7271E0E0B0}" destId="{7994B5F2-22E5-4D2F-BC76-B070170AE355}" srcOrd="3" destOrd="0" presId="urn:microsoft.com/office/officeart/2005/8/layout/vList5"/>
    <dgm:cxn modelId="{CEA55684-C9EC-4790-940B-50BE7248707A}" type="presParOf" srcId="{3B2DE385-F372-4C1F-8A66-0E7271E0E0B0}" destId="{08414D80-D572-4567-8527-DE402A54E7F3}" srcOrd="4" destOrd="0" presId="urn:microsoft.com/office/officeart/2005/8/layout/vList5"/>
    <dgm:cxn modelId="{36754E15-1B1D-4765-9814-F2B45E946DE7}" type="presParOf" srcId="{08414D80-D572-4567-8527-DE402A54E7F3}" destId="{9EA158E1-E99F-415F-8D86-A7D7FDA36423}" srcOrd="0" destOrd="0" presId="urn:microsoft.com/office/officeart/2005/8/layout/vList5"/>
    <dgm:cxn modelId="{4FD35EE9-778B-4013-8118-6F851F4BC2F7}" type="presParOf" srcId="{08414D80-D572-4567-8527-DE402A54E7F3}" destId="{510709C5-810D-4F57-93AE-B11BE4A66D64}"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0027C93-8E62-443B-91B8-BF9FE9D2689B}" type="doc">
      <dgm:prSet loTypeId="urn:microsoft.com/office/officeart/2005/8/layout/process5" loCatId="process" qsTypeId="urn:microsoft.com/office/officeart/2005/8/quickstyle/simple1" qsCatId="simple" csTypeId="urn:microsoft.com/office/officeart/2005/8/colors/accent0_3" csCatId="mainScheme" phldr="1"/>
      <dgm:spPr/>
      <dgm:t>
        <a:bodyPr/>
        <a:lstStyle/>
        <a:p>
          <a:endParaRPr lang="en-US"/>
        </a:p>
      </dgm:t>
    </dgm:pt>
    <dgm:pt modelId="{C50491A7-EE64-42A2-9D8A-FCC55E6D7216}">
      <dgm:prSet/>
      <dgm:spPr>
        <a:solidFill>
          <a:srgbClr val="B1E5B1"/>
        </a:solidFill>
      </dgm:spPr>
      <dgm:t>
        <a:bodyPr/>
        <a:lstStyle/>
        <a:p>
          <a:r>
            <a:rPr lang="en-IN" dirty="0"/>
            <a:t>Coding and Testing</a:t>
          </a:r>
          <a:endParaRPr lang="en-US" dirty="0"/>
        </a:p>
      </dgm:t>
    </dgm:pt>
    <dgm:pt modelId="{A264611E-E457-4D2E-9BBA-0BCF26E5C401}" type="parTrans" cxnId="{0115706F-7F94-4193-A693-3411E7AD34A9}">
      <dgm:prSet/>
      <dgm:spPr/>
      <dgm:t>
        <a:bodyPr/>
        <a:lstStyle/>
        <a:p>
          <a:endParaRPr lang="en-US"/>
        </a:p>
      </dgm:t>
    </dgm:pt>
    <dgm:pt modelId="{EB6974DC-97FD-4808-9503-AAD193AFB102}" type="sibTrans" cxnId="{0115706F-7F94-4193-A693-3411E7AD34A9}">
      <dgm:prSet/>
      <dgm:spPr/>
      <dgm:t>
        <a:bodyPr/>
        <a:lstStyle/>
        <a:p>
          <a:endParaRPr lang="en-US"/>
        </a:p>
      </dgm:t>
    </dgm:pt>
    <dgm:pt modelId="{2866D311-17AE-4BD8-BC2B-A6DD5D376E0F}" type="pres">
      <dgm:prSet presAssocID="{D0027C93-8E62-443B-91B8-BF9FE9D2689B}" presName="diagram" presStyleCnt="0">
        <dgm:presLayoutVars>
          <dgm:dir/>
          <dgm:resizeHandles val="exact"/>
        </dgm:presLayoutVars>
      </dgm:prSet>
      <dgm:spPr/>
    </dgm:pt>
    <dgm:pt modelId="{3BF60225-5764-4E30-9161-68263B42B25E}" type="pres">
      <dgm:prSet presAssocID="{C50491A7-EE64-42A2-9D8A-FCC55E6D7216}" presName="node" presStyleLbl="node1" presStyleIdx="0" presStyleCnt="1" custLinFactNeighborX="-1126" custLinFactNeighborY="-10510">
        <dgm:presLayoutVars>
          <dgm:bulletEnabled val="1"/>
        </dgm:presLayoutVars>
      </dgm:prSet>
      <dgm:spPr/>
    </dgm:pt>
  </dgm:ptLst>
  <dgm:cxnLst>
    <dgm:cxn modelId="{3202CA12-A564-4B53-9C30-5F898A42FE6C}" type="presOf" srcId="{D0027C93-8E62-443B-91B8-BF9FE9D2689B}" destId="{2866D311-17AE-4BD8-BC2B-A6DD5D376E0F}" srcOrd="0" destOrd="0" presId="urn:microsoft.com/office/officeart/2005/8/layout/process5"/>
    <dgm:cxn modelId="{54D6B026-AF35-4D06-9511-6CB5FA11518E}" type="presOf" srcId="{C50491A7-EE64-42A2-9D8A-FCC55E6D7216}" destId="{3BF60225-5764-4E30-9161-68263B42B25E}" srcOrd="0" destOrd="0" presId="urn:microsoft.com/office/officeart/2005/8/layout/process5"/>
    <dgm:cxn modelId="{0115706F-7F94-4193-A693-3411E7AD34A9}" srcId="{D0027C93-8E62-443B-91B8-BF9FE9D2689B}" destId="{C50491A7-EE64-42A2-9D8A-FCC55E6D7216}" srcOrd="0" destOrd="0" parTransId="{A264611E-E457-4D2E-9BBA-0BCF26E5C401}" sibTransId="{EB6974DC-97FD-4808-9503-AAD193AFB102}"/>
    <dgm:cxn modelId="{5F749FBA-715F-4771-9F8E-1F00DB62DE2B}" type="presParOf" srcId="{2866D311-17AE-4BD8-BC2B-A6DD5D376E0F}" destId="{3BF60225-5764-4E30-9161-68263B42B25E}" srcOrd="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3297374-5C7D-43AB-8604-A8175E9F1287}" type="doc">
      <dgm:prSet loTypeId="urn:microsoft.com/office/officeart/2005/8/layout/vList2" loCatId="list" qsTypeId="urn:microsoft.com/office/officeart/2005/8/quickstyle/simple2" qsCatId="simple" csTypeId="urn:microsoft.com/office/officeart/2005/8/colors/accent2_2" csCatId="accent2" phldr="1"/>
      <dgm:spPr/>
      <dgm:t>
        <a:bodyPr/>
        <a:lstStyle/>
        <a:p>
          <a:endParaRPr lang="en-US"/>
        </a:p>
      </dgm:t>
    </dgm:pt>
    <dgm:pt modelId="{FE0B9868-CC9A-4261-8570-8F3A5B150630}">
      <dgm:prSet/>
      <dgm:spPr>
        <a:solidFill>
          <a:srgbClr val="B1E5B1"/>
        </a:solidFill>
      </dgm:spPr>
      <dgm:t>
        <a:bodyPr/>
        <a:lstStyle/>
        <a:p>
          <a:r>
            <a:rPr lang="en-IN" dirty="0"/>
            <a:t>INTEGRATED TESTING </a:t>
          </a:r>
          <a:endParaRPr lang="en-US" dirty="0"/>
        </a:p>
      </dgm:t>
    </dgm:pt>
    <dgm:pt modelId="{6161B2B0-936E-45D5-BC77-50FA3EF67755}" type="parTrans" cxnId="{211A2A32-337B-4E01-9D3F-A7BD014BF0AA}">
      <dgm:prSet/>
      <dgm:spPr/>
      <dgm:t>
        <a:bodyPr/>
        <a:lstStyle/>
        <a:p>
          <a:endParaRPr lang="en-US"/>
        </a:p>
      </dgm:t>
    </dgm:pt>
    <dgm:pt modelId="{393D56ED-260A-4811-B6F7-7551D5F8C3D5}" type="sibTrans" cxnId="{211A2A32-337B-4E01-9D3F-A7BD014BF0AA}">
      <dgm:prSet/>
      <dgm:spPr/>
      <dgm:t>
        <a:bodyPr/>
        <a:lstStyle/>
        <a:p>
          <a:endParaRPr lang="en-US"/>
        </a:p>
      </dgm:t>
    </dgm:pt>
    <dgm:pt modelId="{D2F50CB9-5E0B-4B7B-8E00-A917A4F03556}" type="pres">
      <dgm:prSet presAssocID="{B3297374-5C7D-43AB-8604-A8175E9F1287}" presName="linear" presStyleCnt="0">
        <dgm:presLayoutVars>
          <dgm:animLvl val="lvl"/>
          <dgm:resizeHandles val="exact"/>
        </dgm:presLayoutVars>
      </dgm:prSet>
      <dgm:spPr/>
    </dgm:pt>
    <dgm:pt modelId="{0FB2BDBB-383F-41F2-B898-8891D03BE3D0}" type="pres">
      <dgm:prSet presAssocID="{FE0B9868-CC9A-4261-8570-8F3A5B150630}" presName="parentText" presStyleLbl="node1" presStyleIdx="0" presStyleCnt="1" custLinFactNeighborX="-1743" custLinFactNeighborY="-40566">
        <dgm:presLayoutVars>
          <dgm:chMax val="0"/>
          <dgm:bulletEnabled val="1"/>
        </dgm:presLayoutVars>
      </dgm:prSet>
      <dgm:spPr/>
    </dgm:pt>
  </dgm:ptLst>
  <dgm:cxnLst>
    <dgm:cxn modelId="{211A2A32-337B-4E01-9D3F-A7BD014BF0AA}" srcId="{B3297374-5C7D-43AB-8604-A8175E9F1287}" destId="{FE0B9868-CC9A-4261-8570-8F3A5B150630}" srcOrd="0" destOrd="0" parTransId="{6161B2B0-936E-45D5-BC77-50FA3EF67755}" sibTransId="{393D56ED-260A-4811-B6F7-7551D5F8C3D5}"/>
    <dgm:cxn modelId="{52B472D4-1503-4BB9-A9F3-B177933F5504}" type="presOf" srcId="{B3297374-5C7D-43AB-8604-A8175E9F1287}" destId="{D2F50CB9-5E0B-4B7B-8E00-A917A4F03556}" srcOrd="0" destOrd="0" presId="urn:microsoft.com/office/officeart/2005/8/layout/vList2"/>
    <dgm:cxn modelId="{2DEA48E3-4FC7-443E-A7BF-819334850742}" type="presOf" srcId="{FE0B9868-CC9A-4261-8570-8F3A5B150630}" destId="{0FB2BDBB-383F-41F2-B898-8891D03BE3D0}" srcOrd="0" destOrd="0" presId="urn:microsoft.com/office/officeart/2005/8/layout/vList2"/>
    <dgm:cxn modelId="{4365C2D3-CADE-46B0-BFD7-E0F797E41449}" type="presParOf" srcId="{D2F50CB9-5E0B-4B7B-8E00-A917A4F03556}" destId="{0FB2BDBB-383F-41F2-B898-8891D03BE3D0}"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E93B9A2-30B1-40C8-BA10-30D433478B26}" type="doc">
      <dgm:prSet loTypeId="urn:microsoft.com/office/officeart/2005/8/layout/hierarchy1" loCatId="hierarchy" qsTypeId="urn:microsoft.com/office/officeart/2005/8/quickstyle/simple4" qsCatId="simple" csTypeId="urn:microsoft.com/office/officeart/2005/8/colors/colorful5" csCatId="colorful"/>
      <dgm:spPr/>
      <dgm:t>
        <a:bodyPr/>
        <a:lstStyle/>
        <a:p>
          <a:endParaRPr lang="en-US"/>
        </a:p>
      </dgm:t>
    </dgm:pt>
    <dgm:pt modelId="{40FFA5A2-9378-4BC4-9E4E-D86C350992DB}">
      <dgm:prSet/>
      <dgm:spPr/>
      <dgm:t>
        <a:bodyPr/>
        <a:lstStyle/>
        <a:p>
          <a:r>
            <a:rPr lang="en-IN"/>
            <a:t>Valgrind report</a:t>
          </a:r>
          <a:endParaRPr lang="en-US"/>
        </a:p>
      </dgm:t>
    </dgm:pt>
    <dgm:pt modelId="{CFEBCAD5-924A-4294-9CE0-C6268904D1BB}" type="parTrans" cxnId="{ED14B770-09AF-4E22-A6CA-672842528E11}">
      <dgm:prSet/>
      <dgm:spPr/>
      <dgm:t>
        <a:bodyPr/>
        <a:lstStyle/>
        <a:p>
          <a:endParaRPr lang="en-US"/>
        </a:p>
      </dgm:t>
    </dgm:pt>
    <dgm:pt modelId="{55390430-5701-4D6C-9E33-FDCF5AD9DE39}" type="sibTrans" cxnId="{ED14B770-09AF-4E22-A6CA-672842528E11}">
      <dgm:prSet/>
      <dgm:spPr/>
      <dgm:t>
        <a:bodyPr/>
        <a:lstStyle/>
        <a:p>
          <a:endParaRPr lang="en-US"/>
        </a:p>
      </dgm:t>
    </dgm:pt>
    <dgm:pt modelId="{7BB48865-0D99-46DD-81E7-5E0F19239252}" type="pres">
      <dgm:prSet presAssocID="{DE93B9A2-30B1-40C8-BA10-30D433478B26}" presName="hierChild1" presStyleCnt="0">
        <dgm:presLayoutVars>
          <dgm:chPref val="1"/>
          <dgm:dir/>
          <dgm:animOne val="branch"/>
          <dgm:animLvl val="lvl"/>
          <dgm:resizeHandles/>
        </dgm:presLayoutVars>
      </dgm:prSet>
      <dgm:spPr/>
    </dgm:pt>
    <dgm:pt modelId="{8821E928-1292-4879-BFFF-F14EA6E5A7C3}" type="pres">
      <dgm:prSet presAssocID="{40FFA5A2-9378-4BC4-9E4E-D86C350992DB}" presName="hierRoot1" presStyleCnt="0"/>
      <dgm:spPr/>
    </dgm:pt>
    <dgm:pt modelId="{B482FB80-F2FE-4770-8B05-9379837EE222}" type="pres">
      <dgm:prSet presAssocID="{40FFA5A2-9378-4BC4-9E4E-D86C350992DB}" presName="composite" presStyleCnt="0"/>
      <dgm:spPr/>
    </dgm:pt>
    <dgm:pt modelId="{4053CEA0-B806-4FBD-A7E8-51B93F954B91}" type="pres">
      <dgm:prSet presAssocID="{40FFA5A2-9378-4BC4-9E4E-D86C350992DB}" presName="background" presStyleLbl="node0" presStyleIdx="0" presStyleCnt="1"/>
      <dgm:spPr/>
    </dgm:pt>
    <dgm:pt modelId="{F1E8276D-1FCF-4333-8CDA-74F76E75144B}" type="pres">
      <dgm:prSet presAssocID="{40FFA5A2-9378-4BC4-9E4E-D86C350992DB}" presName="text" presStyleLbl="fgAcc0" presStyleIdx="0" presStyleCnt="1">
        <dgm:presLayoutVars>
          <dgm:chPref val="3"/>
        </dgm:presLayoutVars>
      </dgm:prSet>
      <dgm:spPr/>
    </dgm:pt>
    <dgm:pt modelId="{EF55779B-DCFE-4903-B672-E6E45EE8A604}" type="pres">
      <dgm:prSet presAssocID="{40FFA5A2-9378-4BC4-9E4E-D86C350992DB}" presName="hierChild2" presStyleCnt="0"/>
      <dgm:spPr/>
    </dgm:pt>
  </dgm:ptLst>
  <dgm:cxnLst>
    <dgm:cxn modelId="{AE6ABD6B-0F83-4A03-AEA9-5127EBB0EA92}" type="presOf" srcId="{DE93B9A2-30B1-40C8-BA10-30D433478B26}" destId="{7BB48865-0D99-46DD-81E7-5E0F19239252}" srcOrd="0" destOrd="0" presId="urn:microsoft.com/office/officeart/2005/8/layout/hierarchy1"/>
    <dgm:cxn modelId="{ED14B770-09AF-4E22-A6CA-672842528E11}" srcId="{DE93B9A2-30B1-40C8-BA10-30D433478B26}" destId="{40FFA5A2-9378-4BC4-9E4E-D86C350992DB}" srcOrd="0" destOrd="0" parTransId="{CFEBCAD5-924A-4294-9CE0-C6268904D1BB}" sibTransId="{55390430-5701-4D6C-9E33-FDCF5AD9DE39}"/>
    <dgm:cxn modelId="{691C147C-22AB-4E6D-BCF6-5CFDF6169D1D}" type="presOf" srcId="{40FFA5A2-9378-4BC4-9E4E-D86C350992DB}" destId="{F1E8276D-1FCF-4333-8CDA-74F76E75144B}" srcOrd="0" destOrd="0" presId="urn:microsoft.com/office/officeart/2005/8/layout/hierarchy1"/>
    <dgm:cxn modelId="{83FF2CDF-B262-498C-B8DA-B7FBEFA99145}" type="presParOf" srcId="{7BB48865-0D99-46DD-81E7-5E0F19239252}" destId="{8821E928-1292-4879-BFFF-F14EA6E5A7C3}" srcOrd="0" destOrd="0" presId="urn:microsoft.com/office/officeart/2005/8/layout/hierarchy1"/>
    <dgm:cxn modelId="{B8623359-33A6-441A-913A-9A58A175CAF8}" type="presParOf" srcId="{8821E928-1292-4879-BFFF-F14EA6E5A7C3}" destId="{B482FB80-F2FE-4770-8B05-9379837EE222}" srcOrd="0" destOrd="0" presId="urn:microsoft.com/office/officeart/2005/8/layout/hierarchy1"/>
    <dgm:cxn modelId="{DF9897D4-A498-4082-9743-622ADF3FE2F6}" type="presParOf" srcId="{B482FB80-F2FE-4770-8B05-9379837EE222}" destId="{4053CEA0-B806-4FBD-A7E8-51B93F954B91}" srcOrd="0" destOrd="0" presId="urn:microsoft.com/office/officeart/2005/8/layout/hierarchy1"/>
    <dgm:cxn modelId="{FCCE15A7-73F1-40C0-8E94-6F3C5678EF90}" type="presParOf" srcId="{B482FB80-F2FE-4770-8B05-9379837EE222}" destId="{F1E8276D-1FCF-4333-8CDA-74F76E75144B}" srcOrd="1" destOrd="0" presId="urn:microsoft.com/office/officeart/2005/8/layout/hierarchy1"/>
    <dgm:cxn modelId="{C0D0A17F-E5DE-430C-A422-6B3D5DFE36EA}" type="presParOf" srcId="{8821E928-1292-4879-BFFF-F14EA6E5A7C3}" destId="{EF55779B-DCFE-4903-B672-E6E45EE8A604}"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7C4789-1C1C-47CD-8A48-48D2D7A1CE27}">
      <dsp:nvSpPr>
        <dsp:cNvPr id="0" name=""/>
        <dsp:cNvSpPr/>
      </dsp:nvSpPr>
      <dsp:spPr>
        <a:xfrm>
          <a:off x="0" y="29145"/>
          <a:ext cx="6151562" cy="1235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kern="1200"/>
            <a:t>Understanding the problem statement</a:t>
          </a:r>
          <a:endParaRPr lang="en-US" sz="3200" kern="1200"/>
        </a:p>
      </dsp:txBody>
      <dsp:txXfrm>
        <a:off x="60313" y="89458"/>
        <a:ext cx="6030936" cy="1114894"/>
      </dsp:txXfrm>
    </dsp:sp>
    <dsp:sp modelId="{049B1624-5876-438D-AD29-CC58163172AC}">
      <dsp:nvSpPr>
        <dsp:cNvPr id="0" name=""/>
        <dsp:cNvSpPr/>
      </dsp:nvSpPr>
      <dsp:spPr>
        <a:xfrm>
          <a:off x="0" y="1356825"/>
          <a:ext cx="6151562" cy="1235520"/>
        </a:xfrm>
        <a:prstGeom prst="roundRect">
          <a:avLst/>
        </a:prstGeom>
        <a:solidFill>
          <a:schemeClr val="accent2">
            <a:hueOff val="-3450629"/>
            <a:satOff val="15286"/>
            <a:lumOff val="-562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kern="1200"/>
            <a:t>Coding and execution</a:t>
          </a:r>
          <a:endParaRPr lang="en-US" sz="3200" kern="1200"/>
        </a:p>
      </dsp:txBody>
      <dsp:txXfrm>
        <a:off x="60313" y="1417138"/>
        <a:ext cx="6030936" cy="1114894"/>
      </dsp:txXfrm>
    </dsp:sp>
    <dsp:sp modelId="{FB94A6DD-CBC9-44A8-97FB-824B432060C4}">
      <dsp:nvSpPr>
        <dsp:cNvPr id="0" name=""/>
        <dsp:cNvSpPr/>
      </dsp:nvSpPr>
      <dsp:spPr>
        <a:xfrm>
          <a:off x="0" y="2684505"/>
          <a:ext cx="6151562" cy="1235520"/>
        </a:xfrm>
        <a:prstGeom prst="roundRect">
          <a:avLst/>
        </a:prstGeom>
        <a:solidFill>
          <a:schemeClr val="accent2">
            <a:hueOff val="-6901259"/>
            <a:satOff val="30573"/>
            <a:lumOff val="-1124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kern="1200"/>
            <a:t>Coding and Testing</a:t>
          </a:r>
          <a:endParaRPr lang="en-US" sz="3200" kern="1200"/>
        </a:p>
      </dsp:txBody>
      <dsp:txXfrm>
        <a:off x="60313" y="2744818"/>
        <a:ext cx="6030936" cy="1114894"/>
      </dsp:txXfrm>
    </dsp:sp>
    <dsp:sp modelId="{C9684546-A3F6-447C-B457-867F7EC1B0AE}">
      <dsp:nvSpPr>
        <dsp:cNvPr id="0" name=""/>
        <dsp:cNvSpPr/>
      </dsp:nvSpPr>
      <dsp:spPr>
        <a:xfrm>
          <a:off x="0" y="4012185"/>
          <a:ext cx="6151562" cy="1235520"/>
        </a:xfrm>
        <a:prstGeom prst="roundRect">
          <a:avLst/>
        </a:prstGeom>
        <a:solidFill>
          <a:schemeClr val="accent2">
            <a:hueOff val="-10351888"/>
            <a:satOff val="45859"/>
            <a:lumOff val="-168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IN" sz="3200" kern="1200"/>
            <a:t>Challenges Faced</a:t>
          </a:r>
          <a:endParaRPr lang="en-US" sz="3200" kern="1200"/>
        </a:p>
      </dsp:txBody>
      <dsp:txXfrm>
        <a:off x="60313" y="4072498"/>
        <a:ext cx="6030936" cy="111489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DC30A9-DD3C-47E7-B8E3-1DBF4CB2E39B}">
      <dsp:nvSpPr>
        <dsp:cNvPr id="0" name=""/>
        <dsp:cNvSpPr/>
      </dsp:nvSpPr>
      <dsp:spPr>
        <a:xfrm>
          <a:off x="1578408" y="-17832"/>
          <a:ext cx="4184923" cy="2657426"/>
        </a:xfrm>
        <a:prstGeom prst="roundRect">
          <a:avLst>
            <a:gd name="adj" fmla="val 10000"/>
          </a:avLst>
        </a:prstGeom>
        <a:solidFill>
          <a:schemeClr val="accent6">
            <a:lumMod val="60000"/>
            <a:lumOff val="40000"/>
          </a:schemeClr>
        </a:solidFill>
        <a:ln w="31750"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19A1161C-A91F-4268-8F5D-5A681FD3EBFE}">
      <dsp:nvSpPr>
        <dsp:cNvPr id="0" name=""/>
        <dsp:cNvSpPr/>
      </dsp:nvSpPr>
      <dsp:spPr>
        <a:xfrm>
          <a:off x="2043399" y="423909"/>
          <a:ext cx="4184923" cy="2657426"/>
        </a:xfrm>
        <a:prstGeom prst="roundRect">
          <a:avLst>
            <a:gd name="adj" fmla="val 10000"/>
          </a:avLst>
        </a:prstGeom>
        <a:solidFill>
          <a:schemeClr val="bg1">
            <a:alpha val="9000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7640" tIns="167640" rIns="167640" bIns="167640" numCol="1" spcCol="1270" anchor="ctr" anchorCtr="0">
          <a:noAutofit/>
        </a:bodyPr>
        <a:lstStyle/>
        <a:p>
          <a:pPr marL="0" lvl="0" indent="0" algn="ctr" defTabSz="1955800">
            <a:lnSpc>
              <a:spcPct val="90000"/>
            </a:lnSpc>
            <a:spcBef>
              <a:spcPct val="0"/>
            </a:spcBef>
            <a:spcAft>
              <a:spcPct val="35000"/>
            </a:spcAft>
            <a:buNone/>
          </a:pPr>
          <a:r>
            <a:rPr lang="en-IN" sz="4400" kern="1200" dirty="0"/>
            <a:t>Challenges</a:t>
          </a:r>
          <a:endParaRPr lang="en-US" sz="4400" kern="1200" dirty="0"/>
        </a:p>
      </dsp:txBody>
      <dsp:txXfrm>
        <a:off x="2121232" y="501742"/>
        <a:ext cx="4029257" cy="25017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6E9234-B1F7-4F01-8AB0-B69347C91A47}">
      <dsp:nvSpPr>
        <dsp:cNvPr id="0" name=""/>
        <dsp:cNvSpPr/>
      </dsp:nvSpPr>
      <dsp:spPr>
        <a:xfrm>
          <a:off x="1306750" y="353"/>
          <a:ext cx="2390030" cy="1434018"/>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IN" sz="2100" kern="1200" dirty="0"/>
            <a:t>Registration and login of doctor and patient.</a:t>
          </a:r>
          <a:endParaRPr lang="en-US" sz="2100" kern="1200" dirty="0"/>
        </a:p>
      </dsp:txBody>
      <dsp:txXfrm>
        <a:off x="1306750" y="353"/>
        <a:ext cx="2390030" cy="1434018"/>
      </dsp:txXfrm>
    </dsp:sp>
    <dsp:sp modelId="{8F61604A-D1E4-436E-9DD5-F92098FEFB0C}">
      <dsp:nvSpPr>
        <dsp:cNvPr id="0" name=""/>
        <dsp:cNvSpPr/>
      </dsp:nvSpPr>
      <dsp:spPr>
        <a:xfrm>
          <a:off x="3935784" y="353"/>
          <a:ext cx="2390030" cy="1434018"/>
        </a:xfrm>
        <a:prstGeom prst="rect">
          <a:avLst/>
        </a:prstGeom>
        <a:solidFill>
          <a:schemeClr val="accent2">
            <a:hueOff val="-2070378"/>
            <a:satOff val="9172"/>
            <a:lumOff val="-337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IN" sz="2100" kern="1200" dirty="0"/>
            <a:t>Database to store the information given by the user</a:t>
          </a:r>
          <a:endParaRPr lang="en-US" sz="2100" kern="1200" dirty="0"/>
        </a:p>
      </dsp:txBody>
      <dsp:txXfrm>
        <a:off x="3935784" y="353"/>
        <a:ext cx="2390030" cy="1434018"/>
      </dsp:txXfrm>
    </dsp:sp>
    <dsp:sp modelId="{BD4475E7-0D7D-4D60-A1C2-384E2F5B4663}">
      <dsp:nvSpPr>
        <dsp:cNvPr id="0" name=""/>
        <dsp:cNvSpPr/>
      </dsp:nvSpPr>
      <dsp:spPr>
        <a:xfrm>
          <a:off x="6564818" y="353"/>
          <a:ext cx="2390030" cy="1434018"/>
        </a:xfrm>
        <a:prstGeom prst="rect">
          <a:avLst/>
        </a:prstGeom>
        <a:solidFill>
          <a:schemeClr val="accent2">
            <a:hueOff val="-4140755"/>
            <a:satOff val="18344"/>
            <a:lumOff val="-674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IN" sz="2100" kern="1200"/>
            <a:t>Query system to list all appointments carried out by a doctor</a:t>
          </a:r>
          <a:endParaRPr lang="en-US" sz="2100" kern="1200"/>
        </a:p>
      </dsp:txBody>
      <dsp:txXfrm>
        <a:off x="6564818" y="353"/>
        <a:ext cx="2390030" cy="1434018"/>
      </dsp:txXfrm>
    </dsp:sp>
    <dsp:sp modelId="{6FF9DE82-1BD3-4D1D-B050-AA02D860D830}">
      <dsp:nvSpPr>
        <dsp:cNvPr id="0" name=""/>
        <dsp:cNvSpPr/>
      </dsp:nvSpPr>
      <dsp:spPr>
        <a:xfrm>
          <a:off x="1306750" y="1673375"/>
          <a:ext cx="2390030" cy="1434018"/>
        </a:xfrm>
        <a:prstGeom prst="rect">
          <a:avLst/>
        </a:prstGeom>
        <a:solidFill>
          <a:schemeClr val="accent2">
            <a:hueOff val="-6211133"/>
            <a:satOff val="27515"/>
            <a:lumOff val="-1011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Slot booking facility for patients to consult doctor </a:t>
          </a:r>
        </a:p>
      </dsp:txBody>
      <dsp:txXfrm>
        <a:off x="1306750" y="1673375"/>
        <a:ext cx="2390030" cy="1434018"/>
      </dsp:txXfrm>
    </dsp:sp>
    <dsp:sp modelId="{40DDAC21-7927-4482-AEDC-CF94AB503915}">
      <dsp:nvSpPr>
        <dsp:cNvPr id="0" name=""/>
        <dsp:cNvSpPr/>
      </dsp:nvSpPr>
      <dsp:spPr>
        <a:xfrm>
          <a:off x="3935784" y="1673375"/>
          <a:ext cx="2390030" cy="1434018"/>
        </a:xfrm>
        <a:prstGeom prst="rect">
          <a:avLst/>
        </a:prstGeom>
        <a:solidFill>
          <a:schemeClr val="accent2">
            <a:hueOff val="-8281511"/>
            <a:satOff val="36687"/>
            <a:lumOff val="-1349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IN" sz="2100" kern="1200" dirty="0"/>
            <a:t>Allowing doctor to record the medical history of a patient on the portal</a:t>
          </a:r>
          <a:endParaRPr lang="en-US" sz="2100" kern="1200" dirty="0"/>
        </a:p>
      </dsp:txBody>
      <dsp:txXfrm>
        <a:off x="3935784" y="1673375"/>
        <a:ext cx="2390030" cy="1434018"/>
      </dsp:txXfrm>
    </dsp:sp>
    <dsp:sp modelId="{EF6E4DD1-CF7C-49F6-A568-E2495D6C0878}">
      <dsp:nvSpPr>
        <dsp:cNvPr id="0" name=""/>
        <dsp:cNvSpPr/>
      </dsp:nvSpPr>
      <dsp:spPr>
        <a:xfrm>
          <a:off x="6564818" y="1673375"/>
          <a:ext cx="2390030" cy="1434018"/>
        </a:xfrm>
        <a:prstGeom prst="rect">
          <a:avLst/>
        </a:prstGeom>
        <a:solidFill>
          <a:schemeClr val="accent2">
            <a:hueOff val="-10351888"/>
            <a:satOff val="45859"/>
            <a:lumOff val="-168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IN" sz="2100" kern="1200" dirty="0"/>
            <a:t>Allowing Admin to add, modify or delete the patient and doctor data</a:t>
          </a:r>
          <a:endParaRPr lang="en-US" sz="2100" kern="1200" dirty="0"/>
        </a:p>
      </dsp:txBody>
      <dsp:txXfrm>
        <a:off x="6564818" y="1673375"/>
        <a:ext cx="2390030" cy="143401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ABB5FA-71D2-4819-BFCC-FBD0551CEE31}">
      <dsp:nvSpPr>
        <dsp:cNvPr id="0" name=""/>
        <dsp:cNvSpPr/>
      </dsp:nvSpPr>
      <dsp:spPr>
        <a:xfrm rot="5400000">
          <a:off x="6739484" y="-2984344"/>
          <a:ext cx="476807" cy="6567424"/>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This</a:t>
          </a:r>
          <a:r>
            <a:rPr lang="en-US" sz="1400" kern="1200" baseline="0" dirty="0"/>
            <a:t> features helps doctors to register to the system by providing the </a:t>
          </a:r>
          <a:r>
            <a:rPr lang="en-US" sz="1400" kern="1200" baseline="0" dirty="0" err="1"/>
            <a:t>personol</a:t>
          </a:r>
          <a:r>
            <a:rPr lang="en-US" sz="1400" kern="1200" baseline="0" dirty="0"/>
            <a:t> </a:t>
          </a:r>
          <a:r>
            <a:rPr lang="en-US" sz="1400" kern="1200" baseline="0" dirty="0" err="1"/>
            <a:t>information,specialization</a:t>
          </a:r>
          <a:r>
            <a:rPr lang="en-US" sz="1400" kern="1200" baseline="0" dirty="0"/>
            <a:t> and the MCI registration number</a:t>
          </a:r>
          <a:endParaRPr lang="en-US" sz="1400" kern="1200" dirty="0"/>
        </a:p>
      </dsp:txBody>
      <dsp:txXfrm rot="-5400000">
        <a:off x="3694176" y="84240"/>
        <a:ext cx="6544148" cy="430255"/>
      </dsp:txXfrm>
    </dsp:sp>
    <dsp:sp modelId="{48FCBC8A-D981-4BDD-9077-C5DCFF1283E5}">
      <dsp:nvSpPr>
        <dsp:cNvPr id="0" name=""/>
        <dsp:cNvSpPr/>
      </dsp:nvSpPr>
      <dsp:spPr>
        <a:xfrm>
          <a:off x="0" y="1363"/>
          <a:ext cx="3694176" cy="59600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doctor_registration</a:t>
          </a:r>
          <a:r>
            <a:rPr lang="en-US" sz="2400" kern="1200" dirty="0"/>
            <a:t>()</a:t>
          </a:r>
        </a:p>
      </dsp:txBody>
      <dsp:txXfrm>
        <a:off x="29095" y="30458"/>
        <a:ext cx="3635986" cy="537819"/>
      </dsp:txXfrm>
    </dsp:sp>
    <dsp:sp modelId="{4C92B8EA-0A83-48E1-A025-52BDF7DA7F8B}">
      <dsp:nvSpPr>
        <dsp:cNvPr id="0" name=""/>
        <dsp:cNvSpPr/>
      </dsp:nvSpPr>
      <dsp:spPr>
        <a:xfrm rot="5400000">
          <a:off x="6739484" y="-2358534"/>
          <a:ext cx="476807" cy="6567424"/>
        </a:xfrm>
        <a:prstGeom prst="round2SameRect">
          <a:avLst/>
        </a:prstGeom>
        <a:solidFill>
          <a:schemeClr val="accent2">
            <a:tint val="40000"/>
            <a:alpha val="90000"/>
            <a:hueOff val="-2736497"/>
            <a:satOff val="7830"/>
            <a:lumOff val="-521"/>
            <a:alphaOff val="0"/>
          </a:schemeClr>
        </a:solidFill>
        <a:ln w="12700" cap="flat" cmpd="sng" algn="ctr">
          <a:solidFill>
            <a:schemeClr val="accent2">
              <a:tint val="40000"/>
              <a:alpha val="90000"/>
              <a:hueOff val="-2736497"/>
              <a:satOff val="7830"/>
              <a:lumOff val="-52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It will help the doctor to view their appointments.</a:t>
          </a:r>
        </a:p>
      </dsp:txBody>
      <dsp:txXfrm rot="-5400000">
        <a:off x="3694176" y="710050"/>
        <a:ext cx="6544148" cy="430255"/>
      </dsp:txXfrm>
    </dsp:sp>
    <dsp:sp modelId="{10BAC0F1-6347-4EFF-AE84-F8583D521FF8}">
      <dsp:nvSpPr>
        <dsp:cNvPr id="0" name=""/>
        <dsp:cNvSpPr/>
      </dsp:nvSpPr>
      <dsp:spPr>
        <a:xfrm>
          <a:off x="0" y="627172"/>
          <a:ext cx="3694176" cy="596009"/>
        </a:xfrm>
        <a:prstGeom prst="roundRect">
          <a:avLst/>
        </a:prstGeom>
        <a:solidFill>
          <a:schemeClr val="accent2">
            <a:hueOff val="-2587972"/>
            <a:satOff val="11465"/>
            <a:lumOff val="-421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view_booking</a:t>
          </a:r>
          <a:r>
            <a:rPr lang="en-US" sz="2400" kern="1200" dirty="0"/>
            <a:t>()</a:t>
          </a:r>
        </a:p>
      </dsp:txBody>
      <dsp:txXfrm>
        <a:off x="29095" y="656267"/>
        <a:ext cx="3635986" cy="537819"/>
      </dsp:txXfrm>
    </dsp:sp>
    <dsp:sp modelId="{510709C5-810D-4F57-93AE-B11BE4A66D64}">
      <dsp:nvSpPr>
        <dsp:cNvPr id="0" name=""/>
        <dsp:cNvSpPr/>
      </dsp:nvSpPr>
      <dsp:spPr>
        <a:xfrm rot="5400000">
          <a:off x="6739484" y="-1732724"/>
          <a:ext cx="476807" cy="6567424"/>
        </a:xfrm>
        <a:prstGeom prst="round2SameRect">
          <a:avLst/>
        </a:prstGeom>
        <a:solidFill>
          <a:schemeClr val="accent2">
            <a:tint val="40000"/>
            <a:alpha val="90000"/>
            <a:hueOff val="-5472993"/>
            <a:satOff val="15661"/>
            <a:lumOff val="-1042"/>
            <a:alphaOff val="0"/>
          </a:schemeClr>
        </a:solidFill>
        <a:ln w="12700" cap="flat" cmpd="sng" algn="ctr">
          <a:solidFill>
            <a:schemeClr val="accent2">
              <a:tint val="40000"/>
              <a:alpha val="90000"/>
              <a:hueOff val="-5472993"/>
              <a:satOff val="15661"/>
              <a:lumOff val="-104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This function help the doctors to store the patient’s medical history like illness, prescription .</a:t>
          </a:r>
        </a:p>
      </dsp:txBody>
      <dsp:txXfrm rot="-5400000">
        <a:off x="3694176" y="1335860"/>
        <a:ext cx="6544148" cy="430255"/>
      </dsp:txXfrm>
    </dsp:sp>
    <dsp:sp modelId="{9EA158E1-E99F-415F-8D86-A7D7FDA36423}">
      <dsp:nvSpPr>
        <dsp:cNvPr id="0" name=""/>
        <dsp:cNvSpPr/>
      </dsp:nvSpPr>
      <dsp:spPr>
        <a:xfrm>
          <a:off x="0" y="1252982"/>
          <a:ext cx="3694176" cy="596009"/>
        </a:xfrm>
        <a:prstGeom prst="roundRect">
          <a:avLst/>
        </a:prstGeom>
        <a:solidFill>
          <a:schemeClr val="accent2">
            <a:hueOff val="-5175944"/>
            <a:satOff val="22930"/>
            <a:lumOff val="-843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record_patient_history</a:t>
          </a:r>
          <a:r>
            <a:rPr lang="en-US" sz="2400" kern="1200" dirty="0"/>
            <a:t>()</a:t>
          </a:r>
        </a:p>
      </dsp:txBody>
      <dsp:txXfrm>
        <a:off x="29095" y="1282077"/>
        <a:ext cx="3635986" cy="537819"/>
      </dsp:txXfrm>
    </dsp:sp>
    <dsp:sp modelId="{F526D687-BF7D-4BFC-83E1-EBC1D5D6209D}">
      <dsp:nvSpPr>
        <dsp:cNvPr id="0" name=""/>
        <dsp:cNvSpPr/>
      </dsp:nvSpPr>
      <dsp:spPr>
        <a:xfrm rot="5400000">
          <a:off x="6739484" y="-1106914"/>
          <a:ext cx="476807" cy="6567424"/>
        </a:xfrm>
        <a:prstGeom prst="round2SameRect">
          <a:avLst/>
        </a:prstGeom>
        <a:solidFill>
          <a:schemeClr val="accent2">
            <a:tint val="40000"/>
            <a:alpha val="90000"/>
            <a:hueOff val="-8209490"/>
            <a:satOff val="23491"/>
            <a:lumOff val="-1563"/>
            <a:alphaOff val="0"/>
          </a:schemeClr>
        </a:solidFill>
        <a:ln w="12700" cap="flat" cmpd="sng" algn="ctr">
          <a:solidFill>
            <a:schemeClr val="accent2">
              <a:tint val="40000"/>
              <a:alpha val="90000"/>
              <a:hueOff val="-8209490"/>
              <a:satOff val="23491"/>
              <a:lumOff val="-156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Using this function doctor’s can view their personal profile </a:t>
          </a:r>
        </a:p>
      </dsp:txBody>
      <dsp:txXfrm rot="-5400000">
        <a:off x="3694176" y="1961670"/>
        <a:ext cx="6544148" cy="430255"/>
      </dsp:txXfrm>
    </dsp:sp>
    <dsp:sp modelId="{55A3F5CF-6B89-4729-BDFC-E85E8E1F2BF8}">
      <dsp:nvSpPr>
        <dsp:cNvPr id="0" name=""/>
        <dsp:cNvSpPr/>
      </dsp:nvSpPr>
      <dsp:spPr>
        <a:xfrm>
          <a:off x="0" y="1878792"/>
          <a:ext cx="3694176" cy="596009"/>
        </a:xfrm>
        <a:prstGeom prst="roundRect">
          <a:avLst/>
        </a:prstGeom>
        <a:solidFill>
          <a:schemeClr val="accent2">
            <a:hueOff val="-7763915"/>
            <a:satOff val="34394"/>
            <a:lumOff val="-1264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view_doctor_info</a:t>
          </a:r>
          <a:r>
            <a:rPr lang="en-US" sz="2400" kern="1200" dirty="0"/>
            <a:t>()</a:t>
          </a:r>
        </a:p>
      </dsp:txBody>
      <dsp:txXfrm>
        <a:off x="29095" y="1907887"/>
        <a:ext cx="3635986" cy="537819"/>
      </dsp:txXfrm>
    </dsp:sp>
    <dsp:sp modelId="{8DDF9647-D4EF-4EB5-A590-A70F9AC9A8D5}">
      <dsp:nvSpPr>
        <dsp:cNvPr id="0" name=""/>
        <dsp:cNvSpPr/>
      </dsp:nvSpPr>
      <dsp:spPr>
        <a:xfrm rot="5400000">
          <a:off x="6739484" y="-481104"/>
          <a:ext cx="476807" cy="6567424"/>
        </a:xfrm>
        <a:prstGeom prst="round2SameRect">
          <a:avLst/>
        </a:prstGeom>
        <a:solidFill>
          <a:schemeClr val="accent2">
            <a:tint val="40000"/>
            <a:alpha val="90000"/>
            <a:hueOff val="-10945986"/>
            <a:satOff val="31321"/>
            <a:lumOff val="-2084"/>
            <a:alphaOff val="0"/>
          </a:schemeClr>
        </a:solidFill>
        <a:ln w="12700" cap="flat" cmpd="sng" algn="ctr">
          <a:solidFill>
            <a:schemeClr val="accent2">
              <a:tint val="40000"/>
              <a:alpha val="90000"/>
              <a:hueOff val="-10945986"/>
              <a:satOff val="31321"/>
              <a:lumOff val="-208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This will help the doctors to edit their personal details</a:t>
          </a:r>
        </a:p>
      </dsp:txBody>
      <dsp:txXfrm rot="-5400000">
        <a:off x="3694176" y="2587480"/>
        <a:ext cx="6544148" cy="430255"/>
      </dsp:txXfrm>
    </dsp:sp>
    <dsp:sp modelId="{35144F7E-8894-478E-922E-77C25ECD459C}">
      <dsp:nvSpPr>
        <dsp:cNvPr id="0" name=""/>
        <dsp:cNvSpPr/>
      </dsp:nvSpPr>
      <dsp:spPr>
        <a:xfrm>
          <a:off x="0" y="2504602"/>
          <a:ext cx="3694176" cy="596009"/>
        </a:xfrm>
        <a:prstGeom prst="roundRect">
          <a:avLst/>
        </a:prstGeom>
        <a:solidFill>
          <a:schemeClr val="accent2">
            <a:hueOff val="-10351888"/>
            <a:satOff val="45859"/>
            <a:lumOff val="-168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edit_doctor_info</a:t>
          </a:r>
          <a:r>
            <a:rPr lang="en-US" sz="2400" kern="1200" dirty="0"/>
            <a:t>()</a:t>
          </a:r>
        </a:p>
      </dsp:txBody>
      <dsp:txXfrm>
        <a:off x="29095" y="2533697"/>
        <a:ext cx="3635986" cy="5378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ABB5FA-71D2-4819-BFCC-FBD0551CEE31}">
      <dsp:nvSpPr>
        <dsp:cNvPr id="0" name=""/>
        <dsp:cNvSpPr/>
      </dsp:nvSpPr>
      <dsp:spPr>
        <a:xfrm rot="5400000">
          <a:off x="6739484" y="-2984344"/>
          <a:ext cx="476807" cy="6567424"/>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anose="020F0502020204030204" pitchFamily="34" charset="0"/>
              <a:cs typeface="Calibri" panose="020F0502020204030204" pitchFamily="34" charset="0"/>
            </a:rPr>
            <a:t>This will help the doctors to view and reuse the patient data in future.</a:t>
          </a:r>
          <a:endParaRPr lang="en-US" sz="1600" kern="1200" dirty="0"/>
        </a:p>
      </dsp:txBody>
      <dsp:txXfrm rot="-5400000">
        <a:off x="3694176" y="84240"/>
        <a:ext cx="6544148" cy="430255"/>
      </dsp:txXfrm>
    </dsp:sp>
    <dsp:sp modelId="{48FCBC8A-D981-4BDD-9077-C5DCFF1283E5}">
      <dsp:nvSpPr>
        <dsp:cNvPr id="0" name=""/>
        <dsp:cNvSpPr/>
      </dsp:nvSpPr>
      <dsp:spPr>
        <a:xfrm>
          <a:off x="0" y="1363"/>
          <a:ext cx="3694176" cy="59600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b="1" kern="1200" dirty="0" err="1">
              <a:latin typeface="Calibri" panose="020F0502020204030204" pitchFamily="34" charset="0"/>
              <a:cs typeface="Calibri" panose="020F0502020204030204" pitchFamily="34" charset="0"/>
            </a:rPr>
            <a:t>View_patient_history</a:t>
          </a:r>
          <a:r>
            <a:rPr lang="en-IN" sz="1900" b="1" kern="1200" dirty="0">
              <a:latin typeface="Calibri" panose="020F0502020204030204" pitchFamily="34" charset="0"/>
              <a:cs typeface="Calibri" panose="020F0502020204030204" pitchFamily="34" charset="0"/>
            </a:rPr>
            <a:t>():</a:t>
          </a:r>
          <a:endParaRPr lang="en-US" sz="1900" kern="1200" dirty="0"/>
        </a:p>
      </dsp:txBody>
      <dsp:txXfrm>
        <a:off x="29095" y="30458"/>
        <a:ext cx="3635986" cy="537819"/>
      </dsp:txXfrm>
    </dsp:sp>
    <dsp:sp modelId="{4C92B8EA-0A83-48E1-A025-52BDF7DA7F8B}">
      <dsp:nvSpPr>
        <dsp:cNvPr id="0" name=""/>
        <dsp:cNvSpPr/>
      </dsp:nvSpPr>
      <dsp:spPr>
        <a:xfrm rot="5400000">
          <a:off x="6739484" y="-2358534"/>
          <a:ext cx="476807" cy="6567424"/>
        </a:xfrm>
        <a:prstGeom prst="round2SameRect">
          <a:avLst/>
        </a:prstGeom>
        <a:solidFill>
          <a:schemeClr val="accent2">
            <a:tint val="40000"/>
            <a:alpha val="90000"/>
            <a:hueOff val="-2736497"/>
            <a:satOff val="7830"/>
            <a:lumOff val="-521"/>
            <a:alphaOff val="0"/>
          </a:schemeClr>
        </a:solidFill>
        <a:ln w="12700" cap="flat" cmpd="sng" algn="ctr">
          <a:solidFill>
            <a:schemeClr val="accent2">
              <a:tint val="40000"/>
              <a:alpha val="90000"/>
              <a:hueOff val="-2736497"/>
              <a:satOff val="7830"/>
              <a:lumOff val="-52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IN" sz="1600" b="1" kern="1200" dirty="0"/>
            <a:t>Allows users to register to the system as patient</a:t>
          </a:r>
          <a:r>
            <a:rPr lang="en-US" sz="1600" kern="1200" dirty="0"/>
            <a:t>.</a:t>
          </a:r>
        </a:p>
      </dsp:txBody>
      <dsp:txXfrm rot="-5400000">
        <a:off x="3694176" y="710050"/>
        <a:ext cx="6544148" cy="430255"/>
      </dsp:txXfrm>
    </dsp:sp>
    <dsp:sp modelId="{10BAC0F1-6347-4EFF-AE84-F8583D521FF8}">
      <dsp:nvSpPr>
        <dsp:cNvPr id="0" name=""/>
        <dsp:cNvSpPr/>
      </dsp:nvSpPr>
      <dsp:spPr>
        <a:xfrm>
          <a:off x="0" y="627172"/>
          <a:ext cx="3694176" cy="596009"/>
        </a:xfrm>
        <a:prstGeom prst="roundRect">
          <a:avLst/>
        </a:prstGeom>
        <a:solidFill>
          <a:schemeClr val="accent2">
            <a:hueOff val="-2587972"/>
            <a:satOff val="11465"/>
            <a:lumOff val="-421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b="1" kern="1200" dirty="0" err="1"/>
            <a:t>patient_registration</a:t>
          </a:r>
          <a:r>
            <a:rPr lang="en-IN" sz="1900" b="1" kern="1200" dirty="0"/>
            <a:t>(): </a:t>
          </a:r>
          <a:endParaRPr lang="en-US" sz="1900" kern="1200" dirty="0"/>
        </a:p>
      </dsp:txBody>
      <dsp:txXfrm>
        <a:off x="29095" y="656267"/>
        <a:ext cx="3635986" cy="537819"/>
      </dsp:txXfrm>
    </dsp:sp>
    <dsp:sp modelId="{510709C5-810D-4F57-93AE-B11BE4A66D64}">
      <dsp:nvSpPr>
        <dsp:cNvPr id="0" name=""/>
        <dsp:cNvSpPr/>
      </dsp:nvSpPr>
      <dsp:spPr>
        <a:xfrm rot="5400000">
          <a:off x="6739484" y="-1732724"/>
          <a:ext cx="476807" cy="6567424"/>
        </a:xfrm>
        <a:prstGeom prst="round2SameRect">
          <a:avLst/>
        </a:prstGeom>
        <a:solidFill>
          <a:schemeClr val="accent2">
            <a:tint val="40000"/>
            <a:alpha val="90000"/>
            <a:hueOff val="-5472993"/>
            <a:satOff val="15661"/>
            <a:lumOff val="-1042"/>
            <a:alphaOff val="0"/>
          </a:schemeClr>
        </a:solidFill>
        <a:ln w="12700" cap="flat" cmpd="sng" algn="ctr">
          <a:solidFill>
            <a:schemeClr val="accent2">
              <a:tint val="40000"/>
              <a:alpha val="90000"/>
              <a:hueOff val="-5472993"/>
              <a:satOff val="15661"/>
              <a:lumOff val="-104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IN" sz="1600" b="1" kern="1200" dirty="0"/>
            <a:t>Allow the patients to login to the system and fix the appointment</a:t>
          </a:r>
          <a:r>
            <a:rPr lang="en-US" sz="1600" kern="1200" dirty="0"/>
            <a:t>.</a:t>
          </a:r>
        </a:p>
      </dsp:txBody>
      <dsp:txXfrm rot="-5400000">
        <a:off x="3694176" y="1335860"/>
        <a:ext cx="6544148" cy="430255"/>
      </dsp:txXfrm>
    </dsp:sp>
    <dsp:sp modelId="{9EA158E1-E99F-415F-8D86-A7D7FDA36423}">
      <dsp:nvSpPr>
        <dsp:cNvPr id="0" name=""/>
        <dsp:cNvSpPr/>
      </dsp:nvSpPr>
      <dsp:spPr>
        <a:xfrm>
          <a:off x="0" y="1252982"/>
          <a:ext cx="3694176" cy="596009"/>
        </a:xfrm>
        <a:prstGeom prst="roundRect">
          <a:avLst/>
        </a:prstGeom>
        <a:solidFill>
          <a:schemeClr val="accent2">
            <a:hueOff val="-5175944"/>
            <a:satOff val="22930"/>
            <a:lumOff val="-843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b="1" kern="1200" dirty="0" err="1"/>
            <a:t>Book_appointment</a:t>
          </a:r>
          <a:r>
            <a:rPr lang="en-IN" sz="1900" b="1" kern="1200" dirty="0"/>
            <a:t>(): </a:t>
          </a:r>
          <a:endParaRPr lang="en-US" sz="1900" kern="1200" dirty="0"/>
        </a:p>
      </dsp:txBody>
      <dsp:txXfrm>
        <a:off x="29095" y="1282077"/>
        <a:ext cx="3635986" cy="537819"/>
      </dsp:txXfrm>
    </dsp:sp>
    <dsp:sp modelId="{F526D687-BF7D-4BFC-83E1-EBC1D5D6209D}">
      <dsp:nvSpPr>
        <dsp:cNvPr id="0" name=""/>
        <dsp:cNvSpPr/>
      </dsp:nvSpPr>
      <dsp:spPr>
        <a:xfrm rot="5400000">
          <a:off x="6739484" y="-1106914"/>
          <a:ext cx="476807" cy="6567424"/>
        </a:xfrm>
        <a:prstGeom prst="round2SameRect">
          <a:avLst/>
        </a:prstGeom>
        <a:solidFill>
          <a:schemeClr val="accent2">
            <a:tint val="40000"/>
            <a:alpha val="90000"/>
            <a:hueOff val="-8209490"/>
            <a:satOff val="23491"/>
            <a:lumOff val="-1563"/>
            <a:alphaOff val="0"/>
          </a:schemeClr>
        </a:solidFill>
        <a:ln w="12700" cap="flat" cmpd="sng" algn="ctr">
          <a:solidFill>
            <a:schemeClr val="accent2">
              <a:tint val="40000"/>
              <a:alpha val="90000"/>
              <a:hueOff val="-8209490"/>
              <a:satOff val="23491"/>
              <a:lumOff val="-156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IN" sz="1600" b="1" kern="1200" dirty="0"/>
            <a:t>It will allow the admin to add, update and delete the doctors</a:t>
          </a:r>
          <a:endParaRPr lang="en-US" sz="1600" kern="1200" dirty="0"/>
        </a:p>
      </dsp:txBody>
      <dsp:txXfrm rot="-5400000">
        <a:off x="3694176" y="1961670"/>
        <a:ext cx="6544148" cy="430255"/>
      </dsp:txXfrm>
    </dsp:sp>
    <dsp:sp modelId="{55A3F5CF-6B89-4729-BDFC-E85E8E1F2BF8}">
      <dsp:nvSpPr>
        <dsp:cNvPr id="0" name=""/>
        <dsp:cNvSpPr/>
      </dsp:nvSpPr>
      <dsp:spPr>
        <a:xfrm>
          <a:off x="0" y="1878792"/>
          <a:ext cx="3694176" cy="596009"/>
        </a:xfrm>
        <a:prstGeom prst="roundRect">
          <a:avLst/>
        </a:prstGeom>
        <a:solidFill>
          <a:schemeClr val="accent2">
            <a:hueOff val="-7763915"/>
            <a:satOff val="34394"/>
            <a:lumOff val="-1264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b="1" kern="1200" dirty="0" err="1"/>
            <a:t>Doctor_file_maintenance</a:t>
          </a:r>
          <a:r>
            <a:rPr lang="en-IN" sz="1900" b="1" kern="1200" dirty="0"/>
            <a:t>() </a:t>
          </a:r>
          <a:endParaRPr lang="en-US" sz="1900" kern="1200" dirty="0"/>
        </a:p>
      </dsp:txBody>
      <dsp:txXfrm>
        <a:off x="29095" y="1907887"/>
        <a:ext cx="3635986" cy="537819"/>
      </dsp:txXfrm>
    </dsp:sp>
    <dsp:sp modelId="{8DDF9647-D4EF-4EB5-A590-A70F9AC9A8D5}">
      <dsp:nvSpPr>
        <dsp:cNvPr id="0" name=""/>
        <dsp:cNvSpPr/>
      </dsp:nvSpPr>
      <dsp:spPr>
        <a:xfrm rot="5400000">
          <a:off x="6739484" y="-481104"/>
          <a:ext cx="476807" cy="6567424"/>
        </a:xfrm>
        <a:prstGeom prst="round2SameRect">
          <a:avLst/>
        </a:prstGeom>
        <a:solidFill>
          <a:schemeClr val="accent2">
            <a:tint val="40000"/>
            <a:alpha val="90000"/>
            <a:hueOff val="-10945986"/>
            <a:satOff val="31321"/>
            <a:lumOff val="-2084"/>
            <a:alphaOff val="0"/>
          </a:schemeClr>
        </a:solidFill>
        <a:ln w="12700" cap="flat" cmpd="sng" algn="ctr">
          <a:solidFill>
            <a:schemeClr val="accent2">
              <a:tint val="40000"/>
              <a:alpha val="90000"/>
              <a:hueOff val="-10945986"/>
              <a:satOff val="31321"/>
              <a:lumOff val="-208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IN" sz="1600" b="1" kern="1200" dirty="0"/>
            <a:t>It will allow the  admin to maintain the patient records</a:t>
          </a:r>
          <a:endParaRPr lang="en-US" sz="1600" kern="1200" dirty="0"/>
        </a:p>
      </dsp:txBody>
      <dsp:txXfrm rot="-5400000">
        <a:off x="3694176" y="2587480"/>
        <a:ext cx="6544148" cy="430255"/>
      </dsp:txXfrm>
    </dsp:sp>
    <dsp:sp modelId="{35144F7E-8894-478E-922E-77C25ECD459C}">
      <dsp:nvSpPr>
        <dsp:cNvPr id="0" name=""/>
        <dsp:cNvSpPr/>
      </dsp:nvSpPr>
      <dsp:spPr>
        <a:xfrm>
          <a:off x="0" y="2504602"/>
          <a:ext cx="3694176" cy="596009"/>
        </a:xfrm>
        <a:prstGeom prst="roundRect">
          <a:avLst/>
        </a:prstGeom>
        <a:solidFill>
          <a:schemeClr val="accent2">
            <a:hueOff val="-10351888"/>
            <a:satOff val="45859"/>
            <a:lumOff val="-168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b="1" kern="1200" dirty="0" err="1"/>
            <a:t>Patient_file_maintenance</a:t>
          </a:r>
          <a:r>
            <a:rPr lang="en-IN" sz="1900" b="1" kern="1200" dirty="0"/>
            <a:t>(): </a:t>
          </a:r>
          <a:endParaRPr lang="en-US" sz="1900" kern="1200" dirty="0"/>
        </a:p>
      </dsp:txBody>
      <dsp:txXfrm>
        <a:off x="29095" y="2533697"/>
        <a:ext cx="3635986" cy="53781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ABB5FA-71D2-4819-BFCC-FBD0551CEE31}">
      <dsp:nvSpPr>
        <dsp:cNvPr id="0" name=""/>
        <dsp:cNvSpPr/>
      </dsp:nvSpPr>
      <dsp:spPr>
        <a:xfrm rot="5400000">
          <a:off x="6739484" y="-2984344"/>
          <a:ext cx="476807" cy="6567424"/>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IN" sz="1400" b="1" kern="1200" dirty="0"/>
            <a:t>It will allow the admin to search the doctors appointments with their mci license number</a:t>
          </a:r>
          <a:endParaRPr lang="en-US" sz="1400" kern="1200" dirty="0"/>
        </a:p>
      </dsp:txBody>
      <dsp:txXfrm rot="-5400000">
        <a:off x="3694176" y="84240"/>
        <a:ext cx="6544148" cy="430255"/>
      </dsp:txXfrm>
    </dsp:sp>
    <dsp:sp modelId="{48FCBC8A-D981-4BDD-9077-C5DCFF1283E5}">
      <dsp:nvSpPr>
        <dsp:cNvPr id="0" name=""/>
        <dsp:cNvSpPr/>
      </dsp:nvSpPr>
      <dsp:spPr>
        <a:xfrm>
          <a:off x="0" y="1363"/>
          <a:ext cx="3694176" cy="59600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IN" sz="2100" b="1" kern="1200" dirty="0" err="1"/>
            <a:t>Doctor_license_query</a:t>
          </a:r>
          <a:r>
            <a:rPr lang="en-IN" sz="2100" b="1" kern="1200" dirty="0"/>
            <a:t>(): </a:t>
          </a:r>
          <a:endParaRPr lang="en-US" sz="2100" kern="1200" dirty="0"/>
        </a:p>
      </dsp:txBody>
      <dsp:txXfrm>
        <a:off x="29095" y="30458"/>
        <a:ext cx="3635986" cy="537819"/>
      </dsp:txXfrm>
    </dsp:sp>
    <dsp:sp modelId="{4C92B8EA-0A83-48E1-A025-52BDF7DA7F8B}">
      <dsp:nvSpPr>
        <dsp:cNvPr id="0" name=""/>
        <dsp:cNvSpPr/>
      </dsp:nvSpPr>
      <dsp:spPr>
        <a:xfrm rot="5400000">
          <a:off x="6739484" y="-2358534"/>
          <a:ext cx="476807" cy="6567424"/>
        </a:xfrm>
        <a:prstGeom prst="round2SameRect">
          <a:avLst/>
        </a:prstGeom>
        <a:solidFill>
          <a:schemeClr val="accent2">
            <a:tint val="40000"/>
            <a:alpha val="90000"/>
            <a:hueOff val="-2736497"/>
            <a:satOff val="7830"/>
            <a:lumOff val="-521"/>
            <a:alphaOff val="0"/>
          </a:schemeClr>
        </a:solidFill>
        <a:ln w="12700" cap="flat" cmpd="sng" algn="ctr">
          <a:solidFill>
            <a:schemeClr val="accent2">
              <a:tint val="40000"/>
              <a:alpha val="90000"/>
              <a:hueOff val="-2736497"/>
              <a:satOff val="7830"/>
              <a:lumOff val="-52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IN" sz="1400" b="1" kern="1200" dirty="0">
              <a:solidFill>
                <a:srgbClr val="404040"/>
              </a:solidFill>
              <a:latin typeface="Calibri" panose="020F0502020204030204" pitchFamily="34" charset="0"/>
              <a:cs typeface="Calibri" panose="020F0502020204030204" pitchFamily="34" charset="0"/>
            </a:rPr>
            <a:t>to validate name of doctor/patient/admin</a:t>
          </a:r>
          <a:r>
            <a:rPr lang="en-US" sz="1400" kern="1200" dirty="0"/>
            <a:t>.</a:t>
          </a:r>
        </a:p>
      </dsp:txBody>
      <dsp:txXfrm rot="-5400000">
        <a:off x="3694176" y="710050"/>
        <a:ext cx="6544148" cy="430255"/>
      </dsp:txXfrm>
    </dsp:sp>
    <dsp:sp modelId="{10BAC0F1-6347-4EFF-AE84-F8583D521FF8}">
      <dsp:nvSpPr>
        <dsp:cNvPr id="0" name=""/>
        <dsp:cNvSpPr/>
      </dsp:nvSpPr>
      <dsp:spPr>
        <a:xfrm>
          <a:off x="0" y="627172"/>
          <a:ext cx="3694176" cy="596009"/>
        </a:xfrm>
        <a:prstGeom prst="roundRect">
          <a:avLst/>
        </a:prstGeom>
        <a:solidFill>
          <a:schemeClr val="accent2">
            <a:hueOff val="-2587972"/>
            <a:satOff val="11465"/>
            <a:lumOff val="-421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IN" sz="2100" b="1" kern="1200" dirty="0">
              <a:solidFill>
                <a:schemeClr val="bg1"/>
              </a:solidFill>
              <a:latin typeface="Calibri" panose="020F0502020204030204" pitchFamily="34" charset="0"/>
              <a:cs typeface="Calibri" panose="020F0502020204030204" pitchFamily="34" charset="0"/>
            </a:rPr>
            <a:t>isalpha_validation1(char *str): </a:t>
          </a:r>
          <a:endParaRPr lang="en-US" sz="2100" kern="1200" dirty="0">
            <a:solidFill>
              <a:schemeClr val="bg1"/>
            </a:solidFill>
          </a:endParaRPr>
        </a:p>
      </dsp:txBody>
      <dsp:txXfrm>
        <a:off x="29095" y="656267"/>
        <a:ext cx="3635986" cy="537819"/>
      </dsp:txXfrm>
    </dsp:sp>
    <dsp:sp modelId="{510709C5-810D-4F57-93AE-B11BE4A66D64}">
      <dsp:nvSpPr>
        <dsp:cNvPr id="0" name=""/>
        <dsp:cNvSpPr/>
      </dsp:nvSpPr>
      <dsp:spPr>
        <a:xfrm rot="5400000">
          <a:off x="6739484" y="-1732724"/>
          <a:ext cx="476807" cy="6567424"/>
        </a:xfrm>
        <a:prstGeom prst="round2SameRect">
          <a:avLst/>
        </a:prstGeom>
        <a:solidFill>
          <a:schemeClr val="accent2">
            <a:tint val="40000"/>
            <a:alpha val="90000"/>
            <a:hueOff val="-5472993"/>
            <a:satOff val="15661"/>
            <a:lumOff val="-1042"/>
            <a:alphaOff val="0"/>
          </a:schemeClr>
        </a:solidFill>
        <a:ln w="12700" cap="flat" cmpd="sng" algn="ctr">
          <a:solidFill>
            <a:schemeClr val="accent2">
              <a:tint val="40000"/>
              <a:alpha val="90000"/>
              <a:hueOff val="-5472993"/>
              <a:satOff val="15661"/>
              <a:lumOff val="-104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IN" sz="1400" b="1" kern="1200" dirty="0">
              <a:solidFill>
                <a:srgbClr val="404040"/>
              </a:solidFill>
              <a:latin typeface="Calibri" panose="020F0502020204030204" pitchFamily="34" charset="0"/>
              <a:cs typeface="Calibri" panose="020F0502020204030204" pitchFamily="34" charset="0"/>
            </a:rPr>
            <a:t>to validate mobile number, MCI licence number, </a:t>
          </a:r>
          <a:r>
            <a:rPr lang="en-IN" sz="1400" b="1" kern="1200" dirty="0" err="1">
              <a:solidFill>
                <a:srgbClr val="404040"/>
              </a:solidFill>
              <a:latin typeface="Calibri" panose="020F0502020204030204" pitchFamily="34" charset="0"/>
              <a:cs typeface="Calibri" panose="020F0502020204030204" pitchFamily="34" charset="0"/>
            </a:rPr>
            <a:t>Adhaar</a:t>
          </a:r>
          <a:r>
            <a:rPr lang="en-IN" sz="1400" b="1" kern="1200" dirty="0">
              <a:solidFill>
                <a:srgbClr val="404040"/>
              </a:solidFill>
              <a:latin typeface="Calibri" panose="020F0502020204030204" pitchFamily="34" charset="0"/>
              <a:cs typeface="Calibri" panose="020F0502020204030204" pitchFamily="34" charset="0"/>
            </a:rPr>
            <a:t> number</a:t>
          </a:r>
          <a:endParaRPr lang="en-US" sz="1400" kern="1200" dirty="0"/>
        </a:p>
      </dsp:txBody>
      <dsp:txXfrm rot="-5400000">
        <a:off x="3694176" y="1335860"/>
        <a:ext cx="6544148" cy="430255"/>
      </dsp:txXfrm>
    </dsp:sp>
    <dsp:sp modelId="{9EA158E1-E99F-415F-8D86-A7D7FDA36423}">
      <dsp:nvSpPr>
        <dsp:cNvPr id="0" name=""/>
        <dsp:cNvSpPr/>
      </dsp:nvSpPr>
      <dsp:spPr>
        <a:xfrm>
          <a:off x="0" y="1252982"/>
          <a:ext cx="3694176" cy="596009"/>
        </a:xfrm>
        <a:prstGeom prst="roundRect">
          <a:avLst/>
        </a:prstGeom>
        <a:solidFill>
          <a:schemeClr val="accent2">
            <a:hueOff val="-5175944"/>
            <a:satOff val="22930"/>
            <a:lumOff val="-843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IN" sz="2100" b="1" kern="1200" dirty="0">
              <a:solidFill>
                <a:schemeClr val="bg1"/>
              </a:solidFill>
              <a:latin typeface="Calibri" panose="020F0502020204030204" pitchFamily="34" charset="0"/>
              <a:cs typeface="Calibri" panose="020F0502020204030204" pitchFamily="34" charset="0"/>
            </a:rPr>
            <a:t>isdigit_validation1(char *str): </a:t>
          </a:r>
          <a:endParaRPr lang="en-US" sz="2100" kern="1200" dirty="0">
            <a:solidFill>
              <a:schemeClr val="bg1"/>
            </a:solidFill>
          </a:endParaRPr>
        </a:p>
      </dsp:txBody>
      <dsp:txXfrm>
        <a:off x="29095" y="1282077"/>
        <a:ext cx="3635986" cy="537819"/>
      </dsp:txXfrm>
    </dsp:sp>
    <dsp:sp modelId="{F526D687-BF7D-4BFC-83E1-EBC1D5D6209D}">
      <dsp:nvSpPr>
        <dsp:cNvPr id="0" name=""/>
        <dsp:cNvSpPr/>
      </dsp:nvSpPr>
      <dsp:spPr>
        <a:xfrm rot="5400000">
          <a:off x="6739484" y="-1106914"/>
          <a:ext cx="476807" cy="6567424"/>
        </a:xfrm>
        <a:prstGeom prst="round2SameRect">
          <a:avLst/>
        </a:prstGeom>
        <a:solidFill>
          <a:schemeClr val="accent2">
            <a:tint val="40000"/>
            <a:alpha val="90000"/>
            <a:hueOff val="-8209490"/>
            <a:satOff val="23491"/>
            <a:lumOff val="-1563"/>
            <a:alphaOff val="0"/>
          </a:schemeClr>
        </a:solidFill>
        <a:ln w="12700" cap="flat" cmpd="sng" algn="ctr">
          <a:solidFill>
            <a:schemeClr val="accent2">
              <a:tint val="40000"/>
              <a:alpha val="90000"/>
              <a:hueOff val="-8209490"/>
              <a:satOff val="23491"/>
              <a:lumOff val="-156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IN" sz="1400" b="1" kern="1200" dirty="0">
              <a:solidFill>
                <a:srgbClr val="404040"/>
              </a:solidFill>
              <a:latin typeface="Calibri" panose="020F0502020204030204" pitchFamily="34" charset="0"/>
              <a:cs typeface="Calibri" panose="020F0502020204030204" pitchFamily="34" charset="0"/>
            </a:rPr>
            <a:t>adding the patient list into file so doctor can be able to see the patient history</a:t>
          </a:r>
          <a:endParaRPr lang="en-US" sz="1400" kern="1200" dirty="0"/>
        </a:p>
      </dsp:txBody>
      <dsp:txXfrm rot="-5400000">
        <a:off x="3694176" y="1961670"/>
        <a:ext cx="6544148" cy="430255"/>
      </dsp:txXfrm>
    </dsp:sp>
    <dsp:sp modelId="{55A3F5CF-6B89-4729-BDFC-E85E8E1F2BF8}">
      <dsp:nvSpPr>
        <dsp:cNvPr id="0" name=""/>
        <dsp:cNvSpPr/>
      </dsp:nvSpPr>
      <dsp:spPr>
        <a:xfrm>
          <a:off x="0" y="1878792"/>
          <a:ext cx="3694176" cy="596009"/>
        </a:xfrm>
        <a:prstGeom prst="roundRect">
          <a:avLst/>
        </a:prstGeom>
        <a:solidFill>
          <a:schemeClr val="accent2">
            <a:hueOff val="-7763915"/>
            <a:satOff val="34394"/>
            <a:lumOff val="-1264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IN" sz="2100" b="1" kern="1200" dirty="0" err="1">
              <a:solidFill>
                <a:schemeClr val="bg1"/>
              </a:solidFill>
              <a:latin typeface="Calibri" panose="020F0502020204030204" pitchFamily="34" charset="0"/>
              <a:cs typeface="Calibri" panose="020F0502020204030204" pitchFamily="34" charset="0"/>
            </a:rPr>
            <a:t>patient_list_to_file</a:t>
          </a:r>
          <a:r>
            <a:rPr lang="en-IN" sz="2100" b="1" kern="1200" dirty="0">
              <a:solidFill>
                <a:schemeClr val="bg1"/>
              </a:solidFill>
              <a:latin typeface="Calibri" panose="020F0502020204030204" pitchFamily="34" charset="0"/>
              <a:cs typeface="Calibri" panose="020F0502020204030204" pitchFamily="34" charset="0"/>
            </a:rPr>
            <a:t>(): </a:t>
          </a:r>
          <a:endParaRPr lang="en-US" sz="2100" kern="1200" dirty="0">
            <a:solidFill>
              <a:schemeClr val="bg1"/>
            </a:solidFill>
          </a:endParaRPr>
        </a:p>
      </dsp:txBody>
      <dsp:txXfrm>
        <a:off x="29095" y="1907887"/>
        <a:ext cx="3635986" cy="537819"/>
      </dsp:txXfrm>
    </dsp:sp>
    <dsp:sp modelId="{8DDF9647-D4EF-4EB5-A590-A70F9AC9A8D5}">
      <dsp:nvSpPr>
        <dsp:cNvPr id="0" name=""/>
        <dsp:cNvSpPr/>
      </dsp:nvSpPr>
      <dsp:spPr>
        <a:xfrm rot="5400000">
          <a:off x="6739484" y="-481104"/>
          <a:ext cx="476807" cy="6567424"/>
        </a:xfrm>
        <a:prstGeom prst="round2SameRect">
          <a:avLst/>
        </a:prstGeom>
        <a:solidFill>
          <a:schemeClr val="accent2">
            <a:tint val="40000"/>
            <a:alpha val="90000"/>
            <a:hueOff val="-10945986"/>
            <a:satOff val="31321"/>
            <a:lumOff val="-2084"/>
            <a:alphaOff val="0"/>
          </a:schemeClr>
        </a:solidFill>
        <a:ln w="12700" cap="flat" cmpd="sng" algn="ctr">
          <a:solidFill>
            <a:schemeClr val="accent2">
              <a:tint val="40000"/>
              <a:alpha val="90000"/>
              <a:hueOff val="-10945986"/>
              <a:satOff val="31321"/>
              <a:lumOff val="-208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This function is used to store the doctor’s details into a file</a:t>
          </a:r>
        </a:p>
      </dsp:txBody>
      <dsp:txXfrm rot="-5400000">
        <a:off x="3694176" y="2587480"/>
        <a:ext cx="6544148" cy="430255"/>
      </dsp:txXfrm>
    </dsp:sp>
    <dsp:sp modelId="{35144F7E-8894-478E-922E-77C25ECD459C}">
      <dsp:nvSpPr>
        <dsp:cNvPr id="0" name=""/>
        <dsp:cNvSpPr/>
      </dsp:nvSpPr>
      <dsp:spPr>
        <a:xfrm>
          <a:off x="0" y="2504602"/>
          <a:ext cx="3694176" cy="596009"/>
        </a:xfrm>
        <a:prstGeom prst="roundRect">
          <a:avLst/>
        </a:prstGeom>
        <a:solidFill>
          <a:schemeClr val="accent2">
            <a:hueOff val="-10351888"/>
            <a:satOff val="45859"/>
            <a:lumOff val="-168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IN" sz="2100" b="1" kern="1200" dirty="0" err="1"/>
            <a:t>doctor_list_to_file</a:t>
          </a:r>
          <a:r>
            <a:rPr lang="en-IN" sz="2100" b="1" kern="1200" dirty="0"/>
            <a:t>();</a:t>
          </a:r>
          <a:endParaRPr lang="en-US" sz="2100" kern="1200" dirty="0"/>
        </a:p>
      </dsp:txBody>
      <dsp:txXfrm>
        <a:off x="29095" y="2533697"/>
        <a:ext cx="3635986" cy="53781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ABB5FA-71D2-4819-BFCC-FBD0551CEE31}">
      <dsp:nvSpPr>
        <dsp:cNvPr id="0" name=""/>
        <dsp:cNvSpPr/>
      </dsp:nvSpPr>
      <dsp:spPr>
        <a:xfrm rot="5400000">
          <a:off x="6578024" y="-2782367"/>
          <a:ext cx="799727" cy="6567424"/>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This function is used to store the patient’s details into a file</a:t>
          </a:r>
        </a:p>
      </dsp:txBody>
      <dsp:txXfrm rot="-5400000">
        <a:off x="3694176" y="140520"/>
        <a:ext cx="6528385" cy="721649"/>
      </dsp:txXfrm>
    </dsp:sp>
    <dsp:sp modelId="{48FCBC8A-D981-4BDD-9077-C5DCFF1283E5}">
      <dsp:nvSpPr>
        <dsp:cNvPr id="0" name=""/>
        <dsp:cNvSpPr/>
      </dsp:nvSpPr>
      <dsp:spPr>
        <a:xfrm>
          <a:off x="0" y="1514"/>
          <a:ext cx="3694176" cy="99965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IN" sz="1600" b="1" kern="1200" dirty="0" err="1"/>
            <a:t>patient_list_to_file</a:t>
          </a:r>
          <a:r>
            <a:rPr lang="en-IN" sz="1600" b="1" kern="1200" dirty="0"/>
            <a:t>():</a:t>
          </a:r>
          <a:endParaRPr lang="en-US" sz="1600" kern="1200" dirty="0"/>
        </a:p>
      </dsp:txBody>
      <dsp:txXfrm>
        <a:off x="48799" y="50313"/>
        <a:ext cx="3596578" cy="902061"/>
      </dsp:txXfrm>
    </dsp:sp>
    <dsp:sp modelId="{4C92B8EA-0A83-48E1-A025-52BDF7DA7F8B}">
      <dsp:nvSpPr>
        <dsp:cNvPr id="0" name=""/>
        <dsp:cNvSpPr/>
      </dsp:nvSpPr>
      <dsp:spPr>
        <a:xfrm rot="5400000">
          <a:off x="6539530" y="-1732724"/>
          <a:ext cx="799727" cy="6567424"/>
        </a:xfrm>
        <a:prstGeom prst="round2SameRect">
          <a:avLst/>
        </a:prstGeom>
        <a:solidFill>
          <a:schemeClr val="accent2">
            <a:tint val="40000"/>
            <a:alpha val="90000"/>
            <a:hueOff val="-5472993"/>
            <a:satOff val="15661"/>
            <a:lumOff val="-1042"/>
            <a:alphaOff val="0"/>
          </a:schemeClr>
        </a:solidFill>
        <a:ln w="12700" cap="flat" cmpd="sng" algn="ctr">
          <a:solidFill>
            <a:schemeClr val="accent2">
              <a:tint val="40000"/>
              <a:alpha val="90000"/>
              <a:hueOff val="-5472993"/>
              <a:satOff val="15661"/>
              <a:lumOff val="-104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This function is used to store the appointments details into a file</a:t>
          </a:r>
        </a:p>
      </dsp:txBody>
      <dsp:txXfrm rot="-5400000">
        <a:off x="3655682" y="1190163"/>
        <a:ext cx="6528385" cy="721649"/>
      </dsp:txXfrm>
    </dsp:sp>
    <dsp:sp modelId="{10BAC0F1-6347-4EFF-AE84-F8583D521FF8}">
      <dsp:nvSpPr>
        <dsp:cNvPr id="0" name=""/>
        <dsp:cNvSpPr/>
      </dsp:nvSpPr>
      <dsp:spPr>
        <a:xfrm>
          <a:off x="0" y="1051157"/>
          <a:ext cx="3694176" cy="999659"/>
        </a:xfrm>
        <a:prstGeom prst="roundRect">
          <a:avLst/>
        </a:prstGeom>
        <a:solidFill>
          <a:schemeClr val="accent2">
            <a:hueOff val="-5175944"/>
            <a:satOff val="22930"/>
            <a:lumOff val="-843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IN" sz="1600" b="1" kern="1200" dirty="0" err="1">
              <a:solidFill>
                <a:schemeClr val="bg1"/>
              </a:solidFill>
              <a:latin typeface="Calibri" panose="020F0502020204030204" pitchFamily="34" charset="0"/>
              <a:cs typeface="Calibri" panose="020F0502020204030204" pitchFamily="34" charset="0"/>
            </a:rPr>
            <a:t>book_appointment_list_to_file</a:t>
          </a:r>
          <a:r>
            <a:rPr lang="en-IN" sz="1600" b="1" kern="1200" dirty="0">
              <a:solidFill>
                <a:schemeClr val="bg1"/>
              </a:solidFill>
              <a:latin typeface="Calibri" panose="020F0502020204030204" pitchFamily="34" charset="0"/>
              <a:cs typeface="Calibri" panose="020F0502020204030204" pitchFamily="34" charset="0"/>
            </a:rPr>
            <a:t>();</a:t>
          </a:r>
          <a:endParaRPr lang="en-US" sz="1600" kern="1200" dirty="0">
            <a:solidFill>
              <a:schemeClr val="bg1"/>
            </a:solidFill>
          </a:endParaRPr>
        </a:p>
      </dsp:txBody>
      <dsp:txXfrm>
        <a:off x="48799" y="1099956"/>
        <a:ext cx="3596578" cy="902061"/>
      </dsp:txXfrm>
    </dsp:sp>
    <dsp:sp modelId="{510709C5-810D-4F57-93AE-B11BE4A66D64}">
      <dsp:nvSpPr>
        <dsp:cNvPr id="0" name=""/>
        <dsp:cNvSpPr/>
      </dsp:nvSpPr>
      <dsp:spPr>
        <a:xfrm rot="5400000">
          <a:off x="6578024" y="-683081"/>
          <a:ext cx="799727" cy="6567424"/>
        </a:xfrm>
        <a:prstGeom prst="round2SameRect">
          <a:avLst/>
        </a:prstGeom>
        <a:solidFill>
          <a:schemeClr val="accent2">
            <a:tint val="40000"/>
            <a:alpha val="90000"/>
            <a:hueOff val="-10945986"/>
            <a:satOff val="31321"/>
            <a:lumOff val="-2084"/>
            <a:alphaOff val="0"/>
          </a:schemeClr>
        </a:solidFill>
        <a:ln w="12700" cap="flat" cmpd="sng" algn="ctr">
          <a:solidFill>
            <a:schemeClr val="accent2">
              <a:tint val="40000"/>
              <a:alpha val="90000"/>
              <a:hueOff val="-10945986"/>
              <a:satOff val="31321"/>
              <a:lumOff val="-208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43815" rIns="87630" bIns="4381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This function is used to store the patient’s medical history details into a file</a:t>
          </a:r>
        </a:p>
      </dsp:txBody>
      <dsp:txXfrm rot="-5400000">
        <a:off x="3694176" y="2239806"/>
        <a:ext cx="6528385" cy="721649"/>
      </dsp:txXfrm>
    </dsp:sp>
    <dsp:sp modelId="{9EA158E1-E99F-415F-8D86-A7D7FDA36423}">
      <dsp:nvSpPr>
        <dsp:cNvPr id="0" name=""/>
        <dsp:cNvSpPr/>
      </dsp:nvSpPr>
      <dsp:spPr>
        <a:xfrm>
          <a:off x="0" y="2100800"/>
          <a:ext cx="3694176" cy="999659"/>
        </a:xfrm>
        <a:prstGeom prst="roundRect">
          <a:avLst/>
        </a:prstGeom>
        <a:solidFill>
          <a:schemeClr val="accent2">
            <a:hueOff val="-10351888"/>
            <a:satOff val="45859"/>
            <a:lumOff val="-168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IN" sz="1600" b="1" kern="1200" dirty="0" err="1">
              <a:solidFill>
                <a:schemeClr val="bg1"/>
              </a:solidFill>
              <a:latin typeface="Calibri" panose="020F0502020204030204" pitchFamily="34" charset="0"/>
              <a:cs typeface="Calibri" panose="020F0502020204030204" pitchFamily="34" charset="0"/>
            </a:rPr>
            <a:t>record_patient_history_list_to_file</a:t>
          </a:r>
          <a:r>
            <a:rPr lang="en-IN" sz="1600" b="1" kern="1200" dirty="0">
              <a:solidFill>
                <a:schemeClr val="bg1"/>
              </a:solidFill>
              <a:latin typeface="Calibri" panose="020F0502020204030204" pitchFamily="34" charset="0"/>
              <a:cs typeface="Calibri" panose="020F0502020204030204" pitchFamily="34" charset="0"/>
            </a:rPr>
            <a:t>():</a:t>
          </a:r>
          <a:endParaRPr lang="en-US" sz="1600" kern="1200" dirty="0">
            <a:solidFill>
              <a:schemeClr val="bg1"/>
            </a:solidFill>
          </a:endParaRPr>
        </a:p>
      </dsp:txBody>
      <dsp:txXfrm>
        <a:off x="48799" y="2149599"/>
        <a:ext cx="3596578" cy="90206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F60225-5764-4E30-9161-68263B42B25E}">
      <dsp:nvSpPr>
        <dsp:cNvPr id="0" name=""/>
        <dsp:cNvSpPr/>
      </dsp:nvSpPr>
      <dsp:spPr>
        <a:xfrm>
          <a:off x="2492257" y="0"/>
          <a:ext cx="5160863" cy="3096517"/>
        </a:xfrm>
        <a:prstGeom prst="roundRect">
          <a:avLst>
            <a:gd name="adj" fmla="val 10000"/>
          </a:avLst>
        </a:prstGeom>
        <a:solidFill>
          <a:srgbClr val="B1E5B1"/>
        </a:solidFill>
        <a:ln w="127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IN" sz="6500" kern="1200" dirty="0"/>
            <a:t>Coding and Testing</a:t>
          </a:r>
          <a:endParaRPr lang="en-US" sz="6500" kern="1200" dirty="0"/>
        </a:p>
      </dsp:txBody>
      <dsp:txXfrm>
        <a:off x="2582951" y="90694"/>
        <a:ext cx="4979475" cy="291512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B2BDBB-383F-41F2-B898-8891D03BE3D0}">
      <dsp:nvSpPr>
        <dsp:cNvPr id="0" name=""/>
        <dsp:cNvSpPr/>
      </dsp:nvSpPr>
      <dsp:spPr>
        <a:xfrm>
          <a:off x="0" y="0"/>
          <a:ext cx="7729728" cy="2509650"/>
        </a:xfrm>
        <a:prstGeom prst="roundRect">
          <a:avLst/>
        </a:prstGeom>
        <a:solidFill>
          <a:srgbClr val="B1E5B1"/>
        </a:solidFill>
        <a:ln w="317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IN" sz="6500" kern="1200" dirty="0"/>
            <a:t>INTEGRATED TESTING </a:t>
          </a:r>
          <a:endParaRPr lang="en-US" sz="6500" kern="1200" dirty="0"/>
        </a:p>
      </dsp:txBody>
      <dsp:txXfrm>
        <a:off x="122511" y="122511"/>
        <a:ext cx="7484706" cy="226462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53CEA0-B806-4FBD-A7E8-51B93F954B91}">
      <dsp:nvSpPr>
        <dsp:cNvPr id="0" name=""/>
        <dsp:cNvSpPr/>
      </dsp:nvSpPr>
      <dsp:spPr>
        <a:xfrm>
          <a:off x="1539906" y="1407"/>
          <a:ext cx="4184923" cy="2657426"/>
        </a:xfrm>
        <a:prstGeom prst="roundRect">
          <a:avLst>
            <a:gd name="adj" fmla="val 10000"/>
          </a:avLst>
        </a:prstGeom>
        <a:gradFill rotWithShape="0">
          <a:gsLst>
            <a:gs pos="0">
              <a:schemeClr val="accent4">
                <a:hueOff val="0"/>
                <a:satOff val="0"/>
                <a:lumOff val="0"/>
                <a:alphaOff val="0"/>
                <a:tint val="97000"/>
                <a:satMod val="100000"/>
                <a:lumMod val="102000"/>
              </a:schemeClr>
            </a:gs>
            <a:gs pos="50000">
              <a:schemeClr val="accent4">
                <a:hueOff val="0"/>
                <a:satOff val="0"/>
                <a:lumOff val="0"/>
                <a:alphaOff val="0"/>
                <a:shade val="100000"/>
                <a:satMod val="103000"/>
                <a:lumMod val="100000"/>
              </a:schemeClr>
            </a:gs>
            <a:gs pos="100000">
              <a:schemeClr val="accent4">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F1E8276D-1FCF-4333-8CDA-74F76E75144B}">
      <dsp:nvSpPr>
        <dsp:cNvPr id="0" name=""/>
        <dsp:cNvSpPr/>
      </dsp:nvSpPr>
      <dsp:spPr>
        <a:xfrm>
          <a:off x="2004898" y="443149"/>
          <a:ext cx="4184923" cy="2657426"/>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IN" sz="6500" kern="1200"/>
            <a:t>Valgrind report</a:t>
          </a:r>
          <a:endParaRPr lang="en-US" sz="6500" kern="1200"/>
        </a:p>
      </dsp:txBody>
      <dsp:txXfrm>
        <a:off x="2082731" y="520982"/>
        <a:ext cx="4029257" cy="250176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82FC26A5-2873-4826-B55C-25BA9C61EBF5}" type="datetimeFigureOut">
              <a:rPr lang="en-IN" smtClean="0"/>
              <a:t>12-12-2022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117603138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C26A5-2873-4826-B55C-25BA9C61EBF5}"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1160280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C26A5-2873-4826-B55C-25BA9C61EBF5}" type="datetimeFigureOut">
              <a:rPr lang="en-IN" smtClean="0"/>
              <a:t>12-12-2022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3475545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FC26A5-2873-4826-B55C-25BA9C61EBF5}" type="datetimeFigureOut">
              <a:rPr lang="en-IN" smtClean="0"/>
              <a:t>12-12-2022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1118664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82FC26A5-2873-4826-B55C-25BA9C61EBF5}" type="datetimeFigureOut">
              <a:rPr lang="en-IN" smtClean="0"/>
              <a:t>12-12-2022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237315092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82FC26A5-2873-4826-B55C-25BA9C61EBF5}" type="datetimeFigureOut">
              <a:rPr lang="en-IN" smtClean="0"/>
              <a:t>12-12-2022</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1970783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82FC26A5-2873-4826-B55C-25BA9C61EBF5}" type="datetimeFigureOut">
              <a:rPr lang="en-IN" smtClean="0"/>
              <a:t>12-12-2022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F43467D-8781-4CA4-A0C1-2F6B5584D468}" type="slidenum">
              <a:rPr lang="en-IN" smtClean="0"/>
              <a:t>‹#›</a:t>
            </a:fld>
            <a:endParaRPr lang="en-IN"/>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77022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FC26A5-2873-4826-B55C-25BA9C61EBF5}" type="datetimeFigureOut">
              <a:rPr lang="en-IN" smtClean="0"/>
              <a:t>12-12-2022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1028633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FC26A5-2873-4826-B55C-25BA9C61EBF5}" type="datetimeFigureOut">
              <a:rPr lang="en-IN" smtClean="0"/>
              <a:t>12-12-2022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2691767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82FC26A5-2873-4826-B55C-25BA9C61EBF5}" type="datetimeFigureOut">
              <a:rPr lang="en-IN" smtClean="0"/>
              <a:t>12-12-2022</a:t>
            </a:fld>
            <a:endParaRPr lang="en-IN"/>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1" name="Slide Number Placeholder 10"/>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2567260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82FC26A5-2873-4826-B55C-25BA9C61EBF5}" type="datetimeFigureOut">
              <a:rPr lang="en-IN" smtClean="0"/>
              <a:t>12-12-2022</a:t>
            </a:fld>
            <a:endParaRPr lang="en-IN"/>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0" name="Slide Number Placeholder 9"/>
          <p:cNvSpPr>
            <a:spLocks noGrp="1"/>
          </p:cNvSpPr>
          <p:nvPr>
            <p:ph type="sldNum" sz="quarter" idx="12"/>
          </p:nvPr>
        </p:nvSpPr>
        <p:spPr/>
        <p:txBody>
          <a:bodyPr/>
          <a:lstStyle/>
          <a:p>
            <a:fld id="{3F43467D-8781-4CA4-A0C1-2F6B5584D468}" type="slidenum">
              <a:rPr lang="en-IN" smtClean="0"/>
              <a:t>‹#›</a:t>
            </a:fld>
            <a:endParaRPr lang="en-IN"/>
          </a:p>
        </p:txBody>
      </p:sp>
    </p:spTree>
    <p:extLst>
      <p:ext uri="{BB962C8B-B14F-4D97-AF65-F5344CB8AC3E}">
        <p14:creationId xmlns:p14="http://schemas.microsoft.com/office/powerpoint/2010/main" val="562828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82FC26A5-2873-4826-B55C-25BA9C61EBF5}" type="datetimeFigureOut">
              <a:rPr lang="en-IN" smtClean="0"/>
              <a:t>12-12-2022</a:t>
            </a:fld>
            <a:endParaRPr lang="en-IN"/>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F43467D-8781-4CA4-A0C1-2F6B5584D468}" type="slidenum">
              <a:rPr lang="en-IN" smtClean="0"/>
              <a:t>‹#›</a:t>
            </a:fld>
            <a:endParaRPr lang="en-IN"/>
          </a:p>
        </p:txBody>
      </p:sp>
    </p:spTree>
    <p:extLst>
      <p:ext uri="{BB962C8B-B14F-4D97-AF65-F5344CB8AC3E}">
        <p14:creationId xmlns:p14="http://schemas.microsoft.com/office/powerpoint/2010/main" val="2046950005"/>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6" r:id="rId9"/>
    <p:sldLayoutId id="2147483847" r:id="rId10"/>
    <p:sldLayoutId id="2147483848"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pngall.com/team-work-png"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github.com/PGopika/Group4" TargetMode="Externa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ngimg.com/png/72547-thinking-photography-question-mark-man-stock" TargetMode="External"/><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pixabay.com/en/thank-you-thanks-gratitude-2011012/" TargetMode="External"/><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11">
            <a:extLst>
              <a:ext uri="{FF2B5EF4-FFF2-40B4-BE49-F238E27FC236}">
                <a16:creationId xmlns:a16="http://schemas.microsoft.com/office/drawing/2014/main" id="{05788A38-5F0C-4592-A0DC-5B634F432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13">
            <a:extLst>
              <a:ext uri="{FF2B5EF4-FFF2-40B4-BE49-F238E27FC236}">
                <a16:creationId xmlns:a16="http://schemas.microsoft.com/office/drawing/2014/main" id="{A2813193-D35D-42A9-A6CA-6D04EFAA7D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7537702"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38A9C7-D8AF-486E-A891-D20EC5F81BC4}"/>
              </a:ext>
            </a:extLst>
          </p:cNvPr>
          <p:cNvSpPr>
            <a:spLocks noGrp="1"/>
          </p:cNvSpPr>
          <p:nvPr>
            <p:ph type="ctrTitle"/>
          </p:nvPr>
        </p:nvSpPr>
        <p:spPr>
          <a:xfrm>
            <a:off x="804672" y="2386744"/>
            <a:ext cx="5928358" cy="1645920"/>
          </a:xfrm>
        </p:spPr>
        <p:txBody>
          <a:bodyPr>
            <a:normAutofit/>
          </a:bodyPr>
          <a:lstStyle/>
          <a:p>
            <a:r>
              <a:rPr lang="en-IN" sz="3200" dirty="0">
                <a:latin typeface="Calibri" panose="020F0502020204030204" pitchFamily="34" charset="0"/>
                <a:cs typeface="Calibri" panose="020F0502020204030204" pitchFamily="34" charset="0"/>
              </a:rPr>
              <a:t>Efficient doctor patient management portal</a:t>
            </a:r>
          </a:p>
        </p:txBody>
      </p:sp>
      <p:sp>
        <p:nvSpPr>
          <p:cNvPr id="3" name="Subtitle 2">
            <a:extLst>
              <a:ext uri="{FF2B5EF4-FFF2-40B4-BE49-F238E27FC236}">
                <a16:creationId xmlns:a16="http://schemas.microsoft.com/office/drawing/2014/main" id="{D8211B48-8056-469E-8DB2-E8DA5F474158}"/>
              </a:ext>
            </a:extLst>
          </p:cNvPr>
          <p:cNvSpPr>
            <a:spLocks noGrp="1"/>
          </p:cNvSpPr>
          <p:nvPr>
            <p:ph type="subTitle" idx="1"/>
          </p:nvPr>
        </p:nvSpPr>
        <p:spPr>
          <a:xfrm>
            <a:off x="804672" y="4352544"/>
            <a:ext cx="5928358" cy="1239894"/>
          </a:xfrm>
        </p:spPr>
        <p:txBody>
          <a:bodyPr>
            <a:normAutofit/>
          </a:bodyPr>
          <a:lstStyle/>
          <a:p>
            <a:r>
              <a:rPr lang="en-IN" dirty="0">
                <a:solidFill>
                  <a:srgbClr val="FFFFFF"/>
                </a:solidFill>
                <a:latin typeface="Times New Roman" panose="02020603050405020304" pitchFamily="18" charset="0"/>
                <a:cs typeface="Times New Roman" panose="02020603050405020304" pitchFamily="18" charset="0"/>
              </a:rPr>
              <a:t>Group 4</a:t>
            </a:r>
          </a:p>
        </p:txBody>
      </p:sp>
      <p:pic>
        <p:nvPicPr>
          <p:cNvPr id="7" name="Graphic 6" descr="Stethoscope">
            <a:extLst>
              <a:ext uri="{FF2B5EF4-FFF2-40B4-BE49-F238E27FC236}">
                <a16:creationId xmlns:a16="http://schemas.microsoft.com/office/drawing/2014/main" id="{B4D4DBCC-52B6-1CF1-242C-BEFA5C293E9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77782" y="1584578"/>
            <a:ext cx="3374138" cy="3374138"/>
          </a:xfrm>
          <a:prstGeom prst="rect">
            <a:avLst/>
          </a:prstGeom>
        </p:spPr>
      </p:pic>
    </p:spTree>
    <p:extLst>
      <p:ext uri="{BB962C8B-B14F-4D97-AF65-F5344CB8AC3E}">
        <p14:creationId xmlns:p14="http://schemas.microsoft.com/office/powerpoint/2010/main" val="98455951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B43EC-3BA5-47B5-89EA-560DE35864C0}"/>
              </a:ext>
            </a:extLst>
          </p:cNvPr>
          <p:cNvSpPr>
            <a:spLocks noGrp="1"/>
          </p:cNvSpPr>
          <p:nvPr>
            <p:ph type="title"/>
          </p:nvPr>
        </p:nvSpPr>
        <p:spPr>
          <a:xfrm>
            <a:off x="2231136" y="254000"/>
            <a:ext cx="7756144" cy="806128"/>
          </a:xfrm>
        </p:spPr>
        <p:txBody>
          <a:bodyPr/>
          <a:lstStyle/>
          <a:p>
            <a:r>
              <a:rPr lang="en-IN" dirty="0"/>
              <a:t>FLOW CHART</a:t>
            </a:r>
          </a:p>
        </p:txBody>
      </p:sp>
      <p:sp>
        <p:nvSpPr>
          <p:cNvPr id="30" name="Content Placeholder 29">
            <a:extLst>
              <a:ext uri="{FF2B5EF4-FFF2-40B4-BE49-F238E27FC236}">
                <a16:creationId xmlns:a16="http://schemas.microsoft.com/office/drawing/2014/main" id="{B0D9FAFA-4483-4BF7-9ACD-5199648131C5}"/>
              </a:ext>
            </a:extLst>
          </p:cNvPr>
          <p:cNvSpPr>
            <a:spLocks noGrp="1"/>
          </p:cNvSpPr>
          <p:nvPr>
            <p:ph idx="1"/>
          </p:nvPr>
        </p:nvSpPr>
        <p:spPr>
          <a:xfrm flipV="1">
            <a:off x="529389" y="6857999"/>
            <a:ext cx="11415563" cy="524578"/>
          </a:xfrm>
        </p:spPr>
        <p:style>
          <a:lnRef idx="2">
            <a:schemeClr val="dk1"/>
          </a:lnRef>
          <a:fillRef idx="1">
            <a:schemeClr val="lt1"/>
          </a:fillRef>
          <a:effectRef idx="0">
            <a:schemeClr val="dk1"/>
          </a:effectRef>
          <a:fontRef idx="minor">
            <a:schemeClr val="dk1"/>
          </a:fontRef>
        </p:style>
        <p:txBody>
          <a:bodyPr/>
          <a:lstStyle/>
          <a:p>
            <a:endParaRPr lang="en-IN" dirty="0"/>
          </a:p>
        </p:txBody>
      </p:sp>
      <p:sp>
        <p:nvSpPr>
          <p:cNvPr id="4" name="Oval 3">
            <a:extLst>
              <a:ext uri="{FF2B5EF4-FFF2-40B4-BE49-F238E27FC236}">
                <a16:creationId xmlns:a16="http://schemas.microsoft.com/office/drawing/2014/main" id="{387D2B30-7005-49BC-8B7A-01D48B032C45}"/>
              </a:ext>
            </a:extLst>
          </p:cNvPr>
          <p:cNvSpPr/>
          <p:nvPr/>
        </p:nvSpPr>
        <p:spPr>
          <a:xfrm>
            <a:off x="5293895" y="1429330"/>
            <a:ext cx="1310640" cy="807987"/>
          </a:xfrm>
          <a:prstGeom prst="ellipse">
            <a:avLst/>
          </a:prstGeom>
          <a:solidFill>
            <a:srgbClr val="92D050"/>
          </a:solidFill>
          <a:ln>
            <a:solidFill>
              <a:schemeClr val="tx1">
                <a:lumMod val="95000"/>
                <a:lumOff val="5000"/>
              </a:schemeClr>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start</a:t>
            </a:r>
          </a:p>
        </p:txBody>
      </p:sp>
      <p:cxnSp>
        <p:nvCxnSpPr>
          <p:cNvPr id="6" name="Straight Arrow Connector 5">
            <a:extLst>
              <a:ext uri="{FF2B5EF4-FFF2-40B4-BE49-F238E27FC236}">
                <a16:creationId xmlns:a16="http://schemas.microsoft.com/office/drawing/2014/main" id="{AB5CF91C-9B41-4DAD-BDB3-4AE4D6CE046D}"/>
              </a:ext>
            </a:extLst>
          </p:cNvPr>
          <p:cNvCxnSpPr/>
          <p:nvPr/>
        </p:nvCxnSpPr>
        <p:spPr>
          <a:xfrm>
            <a:off x="6169794" y="2646947"/>
            <a:ext cx="0" cy="433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65B36057-B850-4129-AB4F-4703FABC7056}"/>
              </a:ext>
            </a:extLst>
          </p:cNvPr>
          <p:cNvSpPr/>
          <p:nvPr/>
        </p:nvSpPr>
        <p:spPr>
          <a:xfrm>
            <a:off x="5260206" y="2744523"/>
            <a:ext cx="1378018" cy="606392"/>
          </a:xfrm>
          <a:prstGeom prst="rect">
            <a:avLst/>
          </a:prstGeom>
          <a:solidFill>
            <a:schemeClr val="bg2"/>
          </a:solidFill>
          <a:ln>
            <a:solidFill>
              <a:schemeClr val="tx1">
                <a:lumMod val="95000"/>
                <a:lumOff val="5000"/>
              </a:schemeClr>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IN" dirty="0"/>
              <a:t>Main menu</a:t>
            </a:r>
          </a:p>
        </p:txBody>
      </p:sp>
      <p:sp>
        <p:nvSpPr>
          <p:cNvPr id="18" name="Rectangle 17">
            <a:extLst>
              <a:ext uri="{FF2B5EF4-FFF2-40B4-BE49-F238E27FC236}">
                <a16:creationId xmlns:a16="http://schemas.microsoft.com/office/drawing/2014/main" id="{019ECCD7-704D-40BB-B225-77FC9F1B6B69}"/>
              </a:ext>
            </a:extLst>
          </p:cNvPr>
          <p:cNvSpPr/>
          <p:nvPr/>
        </p:nvSpPr>
        <p:spPr>
          <a:xfrm>
            <a:off x="914400" y="3753866"/>
            <a:ext cx="1876926" cy="789261"/>
          </a:xfrm>
          <a:prstGeom prst="rect">
            <a:avLst/>
          </a:prstGeom>
          <a:solidFill>
            <a:srgbClr val="92D050"/>
          </a:solidFill>
          <a:ln>
            <a:solidFill>
              <a:schemeClr val="tx1">
                <a:lumMod val="95000"/>
                <a:lumOff val="5000"/>
              </a:schemeClr>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Admin</a:t>
            </a:r>
          </a:p>
        </p:txBody>
      </p:sp>
      <p:sp>
        <p:nvSpPr>
          <p:cNvPr id="19" name="Rectangle 18">
            <a:extLst>
              <a:ext uri="{FF2B5EF4-FFF2-40B4-BE49-F238E27FC236}">
                <a16:creationId xmlns:a16="http://schemas.microsoft.com/office/drawing/2014/main" id="{7B6D2603-015D-4561-A75B-374B7265ECDF}"/>
              </a:ext>
            </a:extLst>
          </p:cNvPr>
          <p:cNvSpPr/>
          <p:nvPr/>
        </p:nvSpPr>
        <p:spPr>
          <a:xfrm>
            <a:off x="5003533" y="3743110"/>
            <a:ext cx="1791905" cy="789249"/>
          </a:xfrm>
          <a:prstGeom prst="rect">
            <a:avLst/>
          </a:prstGeom>
          <a:solidFill>
            <a:srgbClr val="92D050"/>
          </a:solidFill>
          <a:ln>
            <a:solidFill>
              <a:schemeClr val="tx1">
                <a:lumMod val="95000"/>
                <a:lumOff val="5000"/>
              </a:schemeClr>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Doctor</a:t>
            </a:r>
          </a:p>
        </p:txBody>
      </p:sp>
      <p:sp>
        <p:nvSpPr>
          <p:cNvPr id="20" name="Rectangle 19">
            <a:extLst>
              <a:ext uri="{FF2B5EF4-FFF2-40B4-BE49-F238E27FC236}">
                <a16:creationId xmlns:a16="http://schemas.microsoft.com/office/drawing/2014/main" id="{3E24B9F6-75CE-40C2-96AE-4BCB8F24B075}"/>
              </a:ext>
            </a:extLst>
          </p:cNvPr>
          <p:cNvSpPr/>
          <p:nvPr/>
        </p:nvSpPr>
        <p:spPr>
          <a:xfrm>
            <a:off x="9820975" y="3753286"/>
            <a:ext cx="1655545" cy="789249"/>
          </a:xfrm>
          <a:prstGeom prst="rect">
            <a:avLst/>
          </a:prstGeom>
          <a:solidFill>
            <a:srgbClr val="92D050"/>
          </a:solidFill>
          <a:ln>
            <a:solidFill>
              <a:schemeClr val="tx1">
                <a:lumMod val="95000"/>
                <a:lumOff val="5000"/>
              </a:schemeClr>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t>Patient</a:t>
            </a:r>
          </a:p>
        </p:txBody>
      </p:sp>
      <p:sp>
        <p:nvSpPr>
          <p:cNvPr id="23" name="Rectangle 22">
            <a:extLst>
              <a:ext uri="{FF2B5EF4-FFF2-40B4-BE49-F238E27FC236}">
                <a16:creationId xmlns:a16="http://schemas.microsoft.com/office/drawing/2014/main" id="{5A515D82-EEA9-47CC-A09B-45B1CE8FAC7A}"/>
              </a:ext>
            </a:extLst>
          </p:cNvPr>
          <p:cNvSpPr/>
          <p:nvPr/>
        </p:nvSpPr>
        <p:spPr>
          <a:xfrm>
            <a:off x="761736" y="4764479"/>
            <a:ext cx="2088682" cy="1645945"/>
          </a:xfrm>
          <a:prstGeom prst="rect">
            <a:avLst/>
          </a:prstGeom>
          <a:solidFill>
            <a:schemeClr val="bg2"/>
          </a:solidFill>
          <a:ln>
            <a:solidFill>
              <a:schemeClr val="tx1">
                <a:lumMod val="95000"/>
                <a:lumOff val="5000"/>
              </a:schemeClr>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IN" dirty="0"/>
              <a:t>1.Add,edit,delete doctor details</a:t>
            </a:r>
          </a:p>
          <a:p>
            <a:pPr algn="ctr"/>
            <a:r>
              <a:rPr lang="en-IN" dirty="0"/>
              <a:t>2.Modify and delete </a:t>
            </a:r>
          </a:p>
          <a:p>
            <a:pPr algn="ctr"/>
            <a:r>
              <a:rPr lang="en-IN" dirty="0"/>
              <a:t>Patient details</a:t>
            </a:r>
          </a:p>
        </p:txBody>
      </p:sp>
      <p:sp>
        <p:nvSpPr>
          <p:cNvPr id="25" name="Rectangle 24">
            <a:extLst>
              <a:ext uri="{FF2B5EF4-FFF2-40B4-BE49-F238E27FC236}">
                <a16:creationId xmlns:a16="http://schemas.microsoft.com/office/drawing/2014/main" id="{2AAA0DAA-0CCA-44A4-B10C-F5F3BE5B6837}"/>
              </a:ext>
            </a:extLst>
          </p:cNvPr>
          <p:cNvSpPr/>
          <p:nvPr/>
        </p:nvSpPr>
        <p:spPr>
          <a:xfrm>
            <a:off x="4631494" y="4786698"/>
            <a:ext cx="2500695" cy="1645945"/>
          </a:xfrm>
          <a:prstGeom prst="rect">
            <a:avLst/>
          </a:prstGeom>
          <a:solidFill>
            <a:schemeClr val="bg2"/>
          </a:solidFill>
          <a:ln>
            <a:solidFill>
              <a:schemeClr val="tx1">
                <a:lumMod val="95000"/>
                <a:lumOff val="5000"/>
              </a:schemeClr>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IN" dirty="0"/>
              <a:t>1.Register</a:t>
            </a:r>
          </a:p>
          <a:p>
            <a:pPr algn="ctr"/>
            <a:r>
              <a:rPr lang="en-IN" dirty="0"/>
              <a:t>2.Enter slots</a:t>
            </a:r>
          </a:p>
          <a:p>
            <a:pPr algn="ctr"/>
            <a:r>
              <a:rPr lang="en-IN" dirty="0"/>
              <a:t>3.Recording patient history</a:t>
            </a:r>
          </a:p>
          <a:p>
            <a:pPr algn="ctr"/>
            <a:r>
              <a:rPr lang="en-IN" dirty="0"/>
              <a:t>4.Changing doctors basic information</a:t>
            </a:r>
          </a:p>
        </p:txBody>
      </p:sp>
      <p:sp>
        <p:nvSpPr>
          <p:cNvPr id="26" name="Rectangle 25">
            <a:extLst>
              <a:ext uri="{FF2B5EF4-FFF2-40B4-BE49-F238E27FC236}">
                <a16:creationId xmlns:a16="http://schemas.microsoft.com/office/drawing/2014/main" id="{50B54E8C-9434-4F60-8377-D518B25B56E0}"/>
              </a:ext>
            </a:extLst>
          </p:cNvPr>
          <p:cNvSpPr/>
          <p:nvPr/>
        </p:nvSpPr>
        <p:spPr>
          <a:xfrm>
            <a:off x="9577352" y="4786698"/>
            <a:ext cx="2233061" cy="1645945"/>
          </a:xfrm>
          <a:prstGeom prst="rect">
            <a:avLst/>
          </a:prstGeom>
          <a:solidFill>
            <a:schemeClr val="bg2"/>
          </a:solidFill>
          <a:ln>
            <a:solidFill>
              <a:schemeClr val="tx1">
                <a:lumMod val="95000"/>
                <a:lumOff val="5000"/>
              </a:schemeClr>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IN" dirty="0"/>
              <a:t>1.Register</a:t>
            </a:r>
          </a:p>
          <a:p>
            <a:pPr algn="ctr"/>
            <a:r>
              <a:rPr lang="en-IN" dirty="0"/>
              <a:t>2.Selecting doctor with specialization he/she want</a:t>
            </a:r>
          </a:p>
          <a:p>
            <a:pPr algn="ctr"/>
            <a:r>
              <a:rPr lang="en-IN" dirty="0"/>
              <a:t>3.Selecting slot</a:t>
            </a:r>
          </a:p>
        </p:txBody>
      </p:sp>
      <p:sp>
        <p:nvSpPr>
          <p:cNvPr id="32" name="Arrow: Down 31">
            <a:extLst>
              <a:ext uri="{FF2B5EF4-FFF2-40B4-BE49-F238E27FC236}">
                <a16:creationId xmlns:a16="http://schemas.microsoft.com/office/drawing/2014/main" id="{3D5D00CD-35C0-4DC3-A86D-67AE388DE475}"/>
              </a:ext>
            </a:extLst>
          </p:cNvPr>
          <p:cNvSpPr/>
          <p:nvPr/>
        </p:nvSpPr>
        <p:spPr>
          <a:xfrm>
            <a:off x="5881842" y="2225519"/>
            <a:ext cx="67373" cy="498652"/>
          </a:xfrm>
          <a:prstGeom prst="down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cxnSp>
        <p:nvCxnSpPr>
          <p:cNvPr id="36" name="Straight Connector 35">
            <a:extLst>
              <a:ext uri="{FF2B5EF4-FFF2-40B4-BE49-F238E27FC236}">
                <a16:creationId xmlns:a16="http://schemas.microsoft.com/office/drawing/2014/main" id="{9602E439-9E15-46C4-91D7-87351139FAEF}"/>
              </a:ext>
            </a:extLst>
          </p:cNvPr>
          <p:cNvCxnSpPr>
            <a:cxnSpLocks/>
            <a:stCxn id="7" idx="1"/>
          </p:cNvCxnSpPr>
          <p:nvPr/>
        </p:nvCxnSpPr>
        <p:spPr>
          <a:xfrm flipH="1">
            <a:off x="1992429" y="3047719"/>
            <a:ext cx="3267777" cy="16183"/>
          </a:xfrm>
          <a:prstGeom prst="line">
            <a:avLst/>
          </a:prstGeom>
          <a:ln>
            <a:solidFill>
              <a:schemeClr val="tx1">
                <a:lumMod val="95000"/>
                <a:lumOff val="5000"/>
              </a:schemeClr>
            </a:solidFill>
          </a:ln>
        </p:spPr>
        <p:style>
          <a:lnRef idx="1">
            <a:schemeClr val="accent2"/>
          </a:lnRef>
          <a:fillRef idx="0">
            <a:schemeClr val="accent2"/>
          </a:fillRef>
          <a:effectRef idx="0">
            <a:schemeClr val="accent2"/>
          </a:effectRef>
          <a:fontRef idx="minor">
            <a:schemeClr val="tx1"/>
          </a:fontRef>
        </p:style>
      </p:cxnSp>
      <p:cxnSp>
        <p:nvCxnSpPr>
          <p:cNvPr id="38" name="Straight Arrow Connector 37">
            <a:extLst>
              <a:ext uri="{FF2B5EF4-FFF2-40B4-BE49-F238E27FC236}">
                <a16:creationId xmlns:a16="http://schemas.microsoft.com/office/drawing/2014/main" id="{6FACA775-2449-4AE5-88DB-CE10B41550BD}"/>
              </a:ext>
            </a:extLst>
          </p:cNvPr>
          <p:cNvCxnSpPr/>
          <p:nvPr/>
        </p:nvCxnSpPr>
        <p:spPr>
          <a:xfrm>
            <a:off x="1992429" y="3047720"/>
            <a:ext cx="0" cy="684325"/>
          </a:xfrm>
          <a:prstGeom prst="straightConnector1">
            <a:avLst/>
          </a:prstGeom>
          <a:ln>
            <a:solidFill>
              <a:schemeClr val="tx1">
                <a:lumMod val="95000"/>
                <a:lumOff val="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40" name="Straight Connector 39">
            <a:extLst>
              <a:ext uri="{FF2B5EF4-FFF2-40B4-BE49-F238E27FC236}">
                <a16:creationId xmlns:a16="http://schemas.microsoft.com/office/drawing/2014/main" id="{5D9A2761-BF74-481E-8862-E39041CEA60C}"/>
              </a:ext>
            </a:extLst>
          </p:cNvPr>
          <p:cNvCxnSpPr>
            <a:cxnSpLocks/>
            <a:stCxn id="7" idx="3"/>
          </p:cNvCxnSpPr>
          <p:nvPr/>
        </p:nvCxnSpPr>
        <p:spPr>
          <a:xfrm>
            <a:off x="6638224" y="3047719"/>
            <a:ext cx="4010525" cy="1"/>
          </a:xfrm>
          <a:prstGeom prst="line">
            <a:avLst/>
          </a:prstGeom>
          <a:ln>
            <a:solidFill>
              <a:schemeClr val="tx1">
                <a:lumMod val="95000"/>
                <a:lumOff val="5000"/>
              </a:schemeClr>
            </a:solidFill>
          </a:ln>
        </p:spPr>
        <p:style>
          <a:lnRef idx="1">
            <a:schemeClr val="accent2"/>
          </a:lnRef>
          <a:fillRef idx="0">
            <a:schemeClr val="accent2"/>
          </a:fillRef>
          <a:effectRef idx="0">
            <a:schemeClr val="accent2"/>
          </a:effectRef>
          <a:fontRef idx="minor">
            <a:schemeClr val="tx1"/>
          </a:fontRef>
        </p:style>
      </p:cxnSp>
      <p:cxnSp>
        <p:nvCxnSpPr>
          <p:cNvPr id="44" name="Straight Arrow Connector 43">
            <a:extLst>
              <a:ext uri="{FF2B5EF4-FFF2-40B4-BE49-F238E27FC236}">
                <a16:creationId xmlns:a16="http://schemas.microsoft.com/office/drawing/2014/main" id="{D5F8A96E-6BC8-43DC-A961-D2BCDBDE0D8F}"/>
              </a:ext>
            </a:extLst>
          </p:cNvPr>
          <p:cNvCxnSpPr>
            <a:cxnSpLocks/>
          </p:cNvCxnSpPr>
          <p:nvPr/>
        </p:nvCxnSpPr>
        <p:spPr>
          <a:xfrm>
            <a:off x="10648748" y="3042730"/>
            <a:ext cx="1" cy="699561"/>
          </a:xfrm>
          <a:prstGeom prst="straightConnector1">
            <a:avLst/>
          </a:prstGeom>
          <a:ln>
            <a:solidFill>
              <a:schemeClr val="tx1">
                <a:lumMod val="95000"/>
                <a:lumOff val="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47" name="Arrow: Down 46">
            <a:extLst>
              <a:ext uri="{FF2B5EF4-FFF2-40B4-BE49-F238E27FC236}">
                <a16:creationId xmlns:a16="http://schemas.microsoft.com/office/drawing/2014/main" id="{ADC87787-93DE-4EC0-B14B-EB1C1382965C}"/>
              </a:ext>
            </a:extLst>
          </p:cNvPr>
          <p:cNvSpPr/>
          <p:nvPr/>
        </p:nvSpPr>
        <p:spPr>
          <a:xfrm>
            <a:off x="1696589" y="4552712"/>
            <a:ext cx="77002" cy="211767"/>
          </a:xfrm>
          <a:prstGeom prst="downArrow">
            <a:avLst/>
          </a:prstGeom>
          <a:solidFill>
            <a:schemeClr val="tx1">
              <a:lumMod val="95000"/>
              <a:lumOff val="5000"/>
            </a:schemeClr>
          </a:solidFill>
          <a:ln>
            <a:solidFill>
              <a:schemeClr val="tx1">
                <a:lumMod val="95000"/>
                <a:lumOff val="5000"/>
              </a:schemeClr>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48" name="Arrow: Down 47">
            <a:extLst>
              <a:ext uri="{FF2B5EF4-FFF2-40B4-BE49-F238E27FC236}">
                <a16:creationId xmlns:a16="http://schemas.microsoft.com/office/drawing/2014/main" id="{682ED8EC-E9B2-4754-9D6F-5D65B93EBE12}"/>
              </a:ext>
            </a:extLst>
          </p:cNvPr>
          <p:cNvSpPr/>
          <p:nvPr/>
        </p:nvSpPr>
        <p:spPr>
          <a:xfrm>
            <a:off x="5881842" y="4532359"/>
            <a:ext cx="95202" cy="244162"/>
          </a:xfrm>
          <a:prstGeom prst="downArrow">
            <a:avLst/>
          </a:prstGeom>
          <a:solidFill>
            <a:schemeClr val="tx1">
              <a:lumMod val="95000"/>
              <a:lumOff val="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49" name="Arrow: Down 48">
            <a:extLst>
              <a:ext uri="{FF2B5EF4-FFF2-40B4-BE49-F238E27FC236}">
                <a16:creationId xmlns:a16="http://schemas.microsoft.com/office/drawing/2014/main" id="{DA8FC082-AC52-4D83-9CE6-2B94363448C7}"/>
              </a:ext>
            </a:extLst>
          </p:cNvPr>
          <p:cNvSpPr/>
          <p:nvPr/>
        </p:nvSpPr>
        <p:spPr>
          <a:xfrm>
            <a:off x="10656455" y="4574931"/>
            <a:ext cx="74857" cy="211767"/>
          </a:xfrm>
          <a:prstGeom prst="downArrow">
            <a:avLst/>
          </a:prstGeom>
          <a:solidFill>
            <a:schemeClr val="tx1">
              <a:lumMod val="95000"/>
              <a:lumOff val="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cxnSp>
        <p:nvCxnSpPr>
          <p:cNvPr id="8" name="Straight Arrow Connector 7">
            <a:extLst>
              <a:ext uri="{FF2B5EF4-FFF2-40B4-BE49-F238E27FC236}">
                <a16:creationId xmlns:a16="http://schemas.microsoft.com/office/drawing/2014/main" id="{7A53A75C-1FBB-47F3-B2BC-C99E31CC6FD9}"/>
              </a:ext>
            </a:extLst>
          </p:cNvPr>
          <p:cNvCxnSpPr>
            <a:cxnSpLocks/>
          </p:cNvCxnSpPr>
          <p:nvPr/>
        </p:nvCxnSpPr>
        <p:spPr>
          <a:xfrm>
            <a:off x="5881842" y="3242578"/>
            <a:ext cx="0" cy="489467"/>
          </a:xfrm>
          <a:prstGeom prst="straightConnector1">
            <a:avLst/>
          </a:prstGeom>
          <a:ln>
            <a:solidFill>
              <a:schemeClr val="tx1">
                <a:lumMod val="95000"/>
                <a:lumOff val="5000"/>
              </a:schemeClr>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771797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165C4-26C4-442D-9915-991ECCF78A94}"/>
              </a:ext>
            </a:extLst>
          </p:cNvPr>
          <p:cNvSpPr>
            <a:spLocks noGrp="1"/>
          </p:cNvSpPr>
          <p:nvPr>
            <p:ph type="title"/>
          </p:nvPr>
        </p:nvSpPr>
        <p:spPr>
          <a:xfrm>
            <a:off x="2231136" y="964692"/>
            <a:ext cx="7729728" cy="1188720"/>
          </a:xfrm>
        </p:spPr>
        <p:txBody>
          <a:bodyPr>
            <a:normAutofit/>
          </a:bodyPr>
          <a:lstStyle/>
          <a:p>
            <a:r>
              <a:rPr lang="en-IN"/>
              <a:t>Function description</a:t>
            </a:r>
          </a:p>
        </p:txBody>
      </p:sp>
      <p:graphicFrame>
        <p:nvGraphicFramePr>
          <p:cNvPr id="33" name="Content Placeholder 2">
            <a:extLst>
              <a:ext uri="{FF2B5EF4-FFF2-40B4-BE49-F238E27FC236}">
                <a16:creationId xmlns:a16="http://schemas.microsoft.com/office/drawing/2014/main" id="{0EA6C942-BF9F-A024-BC6A-3E0C16D4BF83}"/>
              </a:ext>
            </a:extLst>
          </p:cNvPr>
          <p:cNvGraphicFramePr>
            <a:graphicFrameLocks noGrp="1"/>
          </p:cNvGraphicFramePr>
          <p:nvPr>
            <p:ph idx="1"/>
            <p:extLst>
              <p:ext uri="{D42A27DB-BD31-4B8C-83A1-F6EECF244321}">
                <p14:modId xmlns:p14="http://schemas.microsoft.com/office/powerpoint/2010/main" val="4059514888"/>
              </p:ext>
            </p:extLst>
          </p:nvPr>
        </p:nvGraphicFramePr>
        <p:xfrm>
          <a:off x="965201" y="2638425"/>
          <a:ext cx="10261600" cy="3101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78733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165C4-26C4-442D-9915-991ECCF78A94}"/>
              </a:ext>
            </a:extLst>
          </p:cNvPr>
          <p:cNvSpPr>
            <a:spLocks noGrp="1"/>
          </p:cNvSpPr>
          <p:nvPr>
            <p:ph type="title"/>
          </p:nvPr>
        </p:nvSpPr>
        <p:spPr>
          <a:xfrm>
            <a:off x="2231136" y="964692"/>
            <a:ext cx="7729728" cy="1188720"/>
          </a:xfrm>
        </p:spPr>
        <p:txBody>
          <a:bodyPr>
            <a:normAutofit/>
          </a:bodyPr>
          <a:lstStyle/>
          <a:p>
            <a:r>
              <a:rPr lang="en-IN"/>
              <a:t>Function description</a:t>
            </a:r>
          </a:p>
        </p:txBody>
      </p:sp>
      <p:graphicFrame>
        <p:nvGraphicFramePr>
          <p:cNvPr id="33" name="Content Placeholder 2">
            <a:extLst>
              <a:ext uri="{FF2B5EF4-FFF2-40B4-BE49-F238E27FC236}">
                <a16:creationId xmlns:a16="http://schemas.microsoft.com/office/drawing/2014/main" id="{0EA6C942-BF9F-A024-BC6A-3E0C16D4BF83}"/>
              </a:ext>
            </a:extLst>
          </p:cNvPr>
          <p:cNvGraphicFramePr>
            <a:graphicFrameLocks noGrp="1"/>
          </p:cNvGraphicFramePr>
          <p:nvPr>
            <p:ph idx="1"/>
            <p:extLst>
              <p:ext uri="{D42A27DB-BD31-4B8C-83A1-F6EECF244321}">
                <p14:modId xmlns:p14="http://schemas.microsoft.com/office/powerpoint/2010/main" val="2512117317"/>
              </p:ext>
            </p:extLst>
          </p:nvPr>
        </p:nvGraphicFramePr>
        <p:xfrm>
          <a:off x="965201" y="2638425"/>
          <a:ext cx="10261600" cy="3101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6163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165C4-26C4-442D-9915-991ECCF78A94}"/>
              </a:ext>
            </a:extLst>
          </p:cNvPr>
          <p:cNvSpPr>
            <a:spLocks noGrp="1"/>
          </p:cNvSpPr>
          <p:nvPr>
            <p:ph type="title"/>
          </p:nvPr>
        </p:nvSpPr>
        <p:spPr>
          <a:xfrm>
            <a:off x="2231136" y="964692"/>
            <a:ext cx="7729728" cy="1188720"/>
          </a:xfrm>
        </p:spPr>
        <p:txBody>
          <a:bodyPr>
            <a:normAutofit/>
          </a:bodyPr>
          <a:lstStyle/>
          <a:p>
            <a:r>
              <a:rPr lang="en-IN"/>
              <a:t>Function description</a:t>
            </a:r>
          </a:p>
        </p:txBody>
      </p:sp>
      <p:graphicFrame>
        <p:nvGraphicFramePr>
          <p:cNvPr id="33" name="Content Placeholder 2">
            <a:extLst>
              <a:ext uri="{FF2B5EF4-FFF2-40B4-BE49-F238E27FC236}">
                <a16:creationId xmlns:a16="http://schemas.microsoft.com/office/drawing/2014/main" id="{0EA6C942-BF9F-A024-BC6A-3E0C16D4BF83}"/>
              </a:ext>
            </a:extLst>
          </p:cNvPr>
          <p:cNvGraphicFramePr>
            <a:graphicFrameLocks noGrp="1"/>
          </p:cNvGraphicFramePr>
          <p:nvPr>
            <p:ph idx="1"/>
            <p:extLst>
              <p:ext uri="{D42A27DB-BD31-4B8C-83A1-F6EECF244321}">
                <p14:modId xmlns:p14="http://schemas.microsoft.com/office/powerpoint/2010/main" val="1408128291"/>
              </p:ext>
            </p:extLst>
          </p:nvPr>
        </p:nvGraphicFramePr>
        <p:xfrm>
          <a:off x="965201" y="2638425"/>
          <a:ext cx="10261600" cy="3101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9552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165C4-26C4-442D-9915-991ECCF78A94}"/>
              </a:ext>
            </a:extLst>
          </p:cNvPr>
          <p:cNvSpPr>
            <a:spLocks noGrp="1"/>
          </p:cNvSpPr>
          <p:nvPr>
            <p:ph type="title"/>
          </p:nvPr>
        </p:nvSpPr>
        <p:spPr>
          <a:xfrm>
            <a:off x="2231136" y="964692"/>
            <a:ext cx="7729728" cy="1188720"/>
          </a:xfrm>
        </p:spPr>
        <p:txBody>
          <a:bodyPr>
            <a:normAutofit/>
          </a:bodyPr>
          <a:lstStyle/>
          <a:p>
            <a:r>
              <a:rPr lang="en-IN" dirty="0"/>
              <a:t>Function description</a:t>
            </a:r>
          </a:p>
        </p:txBody>
      </p:sp>
      <p:graphicFrame>
        <p:nvGraphicFramePr>
          <p:cNvPr id="33" name="Content Placeholder 2">
            <a:extLst>
              <a:ext uri="{FF2B5EF4-FFF2-40B4-BE49-F238E27FC236}">
                <a16:creationId xmlns:a16="http://schemas.microsoft.com/office/drawing/2014/main" id="{0EA6C942-BF9F-A024-BC6A-3E0C16D4BF83}"/>
              </a:ext>
            </a:extLst>
          </p:cNvPr>
          <p:cNvGraphicFramePr>
            <a:graphicFrameLocks noGrp="1"/>
          </p:cNvGraphicFramePr>
          <p:nvPr>
            <p:ph idx="1"/>
            <p:extLst>
              <p:ext uri="{D42A27DB-BD31-4B8C-83A1-F6EECF244321}">
                <p14:modId xmlns:p14="http://schemas.microsoft.com/office/powerpoint/2010/main" val="3374557560"/>
              </p:ext>
            </p:extLst>
          </p:nvPr>
        </p:nvGraphicFramePr>
        <p:xfrm>
          <a:off x="965201" y="2638425"/>
          <a:ext cx="10261600" cy="3101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9729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Flowchart: Connector 4">
            <a:extLst>
              <a:ext uri="{FF2B5EF4-FFF2-40B4-BE49-F238E27FC236}">
                <a16:creationId xmlns:a16="http://schemas.microsoft.com/office/drawing/2014/main" id="{9AEF9E5C-FCF2-4EC3-A23B-2EC6CBA078F9}"/>
              </a:ext>
            </a:extLst>
          </p:cNvPr>
          <p:cNvSpPr/>
          <p:nvPr/>
        </p:nvSpPr>
        <p:spPr>
          <a:xfrm>
            <a:off x="3643162" y="1358125"/>
            <a:ext cx="4379439" cy="3968496"/>
          </a:xfrm>
          <a:prstGeom prst="rect">
            <a:avLst/>
          </a:prstGeom>
          <a:solidFill>
            <a:schemeClr val="accent2">
              <a:lumMod val="75000"/>
            </a:schemeClr>
          </a:solidFill>
          <a:ln w="190500" cap="sq" cmpd="thinThick">
            <a:solidFill>
              <a:schemeClr val="accent2"/>
            </a:solidFill>
            <a:miter lim="800000"/>
          </a:ln>
        </p:spPr>
        <p:style>
          <a:lnRef idx="1">
            <a:schemeClr val="accent5"/>
          </a:lnRef>
          <a:fillRef idx="2">
            <a:schemeClr val="accent5"/>
          </a:fillRef>
          <a:effectRef idx="1">
            <a:schemeClr val="accent5"/>
          </a:effectRef>
          <a:fontRef idx="minor">
            <a:schemeClr val="dk1"/>
          </a:fontRef>
        </p:style>
        <p:txBody>
          <a:bodyPr vert="horz" wrap="square" lIns="182880" tIns="182880" rIns="182880" bIns="182880" rtlCol="0" anchor="ctr">
            <a:normAutofit/>
          </a:bodyPr>
          <a:lstStyle/>
          <a:p>
            <a:pPr algn="ctr" defTabSz="914400">
              <a:lnSpc>
                <a:spcPct val="90000"/>
              </a:lnSpc>
              <a:spcBef>
                <a:spcPct val="0"/>
              </a:spcBef>
              <a:spcAft>
                <a:spcPts val="600"/>
              </a:spcAft>
            </a:pPr>
            <a:r>
              <a:rPr lang="en-US" sz="3200" kern="1200" cap="all" spc="200" baseline="0" dirty="0">
                <a:solidFill>
                  <a:srgbClr val="FFFFFF"/>
                </a:solidFill>
                <a:latin typeface="+mj-lt"/>
                <a:ea typeface="+mj-ea"/>
                <a:cs typeface="+mj-cs"/>
              </a:rPr>
              <a:t>2.</a:t>
            </a:r>
          </a:p>
          <a:p>
            <a:pPr algn="ctr" defTabSz="914400">
              <a:lnSpc>
                <a:spcPct val="90000"/>
              </a:lnSpc>
              <a:spcBef>
                <a:spcPct val="0"/>
              </a:spcBef>
              <a:spcAft>
                <a:spcPts val="600"/>
              </a:spcAft>
            </a:pPr>
            <a:r>
              <a:rPr lang="en-US" sz="3200" kern="1200" cap="all" spc="200" baseline="0" dirty="0">
                <a:solidFill>
                  <a:srgbClr val="FFFFFF"/>
                </a:solidFill>
                <a:latin typeface="+mj-lt"/>
                <a:ea typeface="+mj-ea"/>
                <a:cs typeface="+mj-cs"/>
              </a:rPr>
              <a:t>Coding And Execution</a:t>
            </a:r>
          </a:p>
        </p:txBody>
      </p:sp>
      <p:sp>
        <p:nvSpPr>
          <p:cNvPr id="3" name="Content Placeholder 2">
            <a:extLst>
              <a:ext uri="{FF2B5EF4-FFF2-40B4-BE49-F238E27FC236}">
                <a16:creationId xmlns:a16="http://schemas.microsoft.com/office/drawing/2014/main" id="{3E14C7B3-0C6A-4F52-9470-B6B7F9A8E826}"/>
              </a:ext>
            </a:extLst>
          </p:cNvPr>
          <p:cNvSpPr>
            <a:spLocks noGrp="1"/>
          </p:cNvSpPr>
          <p:nvPr>
            <p:ph idx="1"/>
          </p:nvPr>
        </p:nvSpPr>
        <p:spPr>
          <a:xfrm>
            <a:off x="6095999" y="1444752"/>
            <a:ext cx="4816392" cy="3968496"/>
          </a:xfrm>
        </p:spPr>
        <p:txBody>
          <a:bodyPr vert="horz" lIns="91440" tIns="45720" rIns="91440" bIns="45720" rtlCol="0" anchor="ctr">
            <a:normAutofit/>
          </a:bodyPr>
          <a:lstStyle/>
          <a:p>
            <a:r>
              <a:rPr lang="en-US">
                <a:solidFill>
                  <a:schemeClr val="tx1">
                    <a:lumMod val="75000"/>
                    <a:lumOff val="25000"/>
                  </a:schemeClr>
                </a:solidFill>
              </a:rPr>
              <a:t>                                                      2</a:t>
            </a:r>
          </a:p>
          <a:p>
            <a:r>
              <a:rPr lang="en-US">
                <a:solidFill>
                  <a:schemeClr val="tx1">
                    <a:lumMod val="75000"/>
                    <a:lumOff val="25000"/>
                  </a:schemeClr>
                </a:solidFill>
              </a:rPr>
              <a:t>                     </a:t>
            </a:r>
          </a:p>
        </p:txBody>
      </p:sp>
    </p:spTree>
    <p:extLst>
      <p:ext uri="{BB962C8B-B14F-4D97-AF65-F5344CB8AC3E}">
        <p14:creationId xmlns:p14="http://schemas.microsoft.com/office/powerpoint/2010/main" val="36799522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F5B7B-B1D3-45A9-B823-2F27C22C8689}"/>
              </a:ext>
            </a:extLst>
          </p:cNvPr>
          <p:cNvSpPr>
            <a:spLocks noGrp="1"/>
          </p:cNvSpPr>
          <p:nvPr>
            <p:ph type="title"/>
          </p:nvPr>
        </p:nvSpPr>
        <p:spPr>
          <a:xfrm>
            <a:off x="2231136" y="964692"/>
            <a:ext cx="7729728" cy="1188720"/>
          </a:xfrm>
        </p:spPr>
        <p:txBody>
          <a:bodyPr>
            <a:normAutofit/>
          </a:bodyPr>
          <a:lstStyle/>
          <a:p>
            <a:r>
              <a:rPr lang="en-IN"/>
              <a:t>System Architecture</a:t>
            </a:r>
          </a:p>
        </p:txBody>
      </p:sp>
      <p:grpSp>
        <p:nvGrpSpPr>
          <p:cNvPr id="26" name="Google Shape;2494;p47">
            <a:extLst>
              <a:ext uri="{FF2B5EF4-FFF2-40B4-BE49-F238E27FC236}">
                <a16:creationId xmlns:a16="http://schemas.microsoft.com/office/drawing/2014/main" id="{334353D1-F753-48E6-AA5A-2621DDED0F15}"/>
              </a:ext>
            </a:extLst>
          </p:cNvPr>
          <p:cNvGrpSpPr/>
          <p:nvPr/>
        </p:nvGrpSpPr>
        <p:grpSpPr>
          <a:xfrm>
            <a:off x="1250731" y="2385848"/>
            <a:ext cx="8944305" cy="3930869"/>
            <a:chOff x="-15092" y="1188750"/>
            <a:chExt cx="7984647" cy="3595400"/>
          </a:xfrm>
        </p:grpSpPr>
        <p:sp>
          <p:nvSpPr>
            <p:cNvPr id="27" name="Google Shape;2495;p47">
              <a:extLst>
                <a:ext uri="{FF2B5EF4-FFF2-40B4-BE49-F238E27FC236}">
                  <a16:creationId xmlns:a16="http://schemas.microsoft.com/office/drawing/2014/main" id="{AAD6870D-5119-432B-BCED-A1F10B04F801}"/>
                </a:ext>
              </a:extLst>
            </p:cNvPr>
            <p:cNvSpPr/>
            <p:nvPr/>
          </p:nvSpPr>
          <p:spPr>
            <a:xfrm>
              <a:off x="-15092" y="1188750"/>
              <a:ext cx="3760242"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B1E5B1"/>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90000"/>
                </a:lnSpc>
                <a:spcBef>
                  <a:spcPts val="0"/>
                </a:spcBef>
                <a:spcAft>
                  <a:spcPts val="600"/>
                </a:spcAft>
                <a:buNone/>
              </a:pPr>
              <a:r>
                <a:rPr lang="en" b="1" u="sng" dirty="0"/>
                <a:t>DOCTOR:</a:t>
              </a:r>
            </a:p>
            <a:p>
              <a:pPr marL="0" lvl="0" indent="0" algn="l" rtl="0">
                <a:lnSpc>
                  <a:spcPct val="90000"/>
                </a:lnSpc>
                <a:spcBef>
                  <a:spcPts val="0"/>
                </a:spcBef>
                <a:spcAft>
                  <a:spcPts val="600"/>
                </a:spcAft>
                <a:buNone/>
              </a:pPr>
              <a:r>
                <a:rPr lang="en-IN" sz="2000" dirty="0">
                  <a:latin typeface="Calibri" panose="020F0502020204030204" pitchFamily="34" charset="0"/>
                  <a:cs typeface="Calibri" panose="020F0502020204030204" pitchFamily="34" charset="0"/>
                </a:rPr>
                <a:t>R</a:t>
              </a:r>
              <a:r>
                <a:rPr lang="en" sz="2000" dirty="0">
                  <a:latin typeface="Calibri" panose="020F0502020204030204" pitchFamily="34" charset="0"/>
                  <a:cs typeface="Calibri" panose="020F0502020204030204" pitchFamily="34" charset="0"/>
                </a:rPr>
                <a:t>egister/login into the portal,</a:t>
              </a:r>
            </a:p>
            <a:p>
              <a:pPr marL="0" lvl="0" indent="0" algn="l" rtl="0">
                <a:lnSpc>
                  <a:spcPct val="90000"/>
                </a:lnSpc>
                <a:spcBef>
                  <a:spcPts val="0"/>
                </a:spcBef>
                <a:spcAft>
                  <a:spcPts val="600"/>
                </a:spcAft>
                <a:buNone/>
              </a:pPr>
              <a:r>
                <a:rPr lang="en-IN" sz="2000" dirty="0">
                  <a:latin typeface="Calibri" panose="020F0502020204030204" pitchFamily="34" charset="0"/>
                  <a:cs typeface="Calibri" panose="020F0502020204030204" pitchFamily="34" charset="0"/>
                </a:rPr>
                <a:t>C</a:t>
              </a:r>
              <a:r>
                <a:rPr lang="en" sz="2000" dirty="0">
                  <a:latin typeface="Calibri" panose="020F0502020204030204" pitchFamily="34" charset="0"/>
                  <a:cs typeface="Calibri" panose="020F0502020204030204" pitchFamily="34" charset="0"/>
                </a:rPr>
                <a:t>an see the appointments,</a:t>
              </a:r>
            </a:p>
            <a:p>
              <a:pPr marL="0" lvl="0" indent="0" algn="l" rtl="0">
                <a:lnSpc>
                  <a:spcPct val="90000"/>
                </a:lnSpc>
                <a:spcBef>
                  <a:spcPts val="0"/>
                </a:spcBef>
                <a:spcAft>
                  <a:spcPts val="600"/>
                </a:spcAft>
                <a:buNone/>
              </a:pPr>
              <a:r>
                <a:rPr lang="en-IN" sz="2000" dirty="0">
                  <a:latin typeface="Calibri" panose="020F0502020204030204" pitchFamily="34" charset="0"/>
                  <a:cs typeface="Calibri" panose="020F0502020204030204" pitchFamily="34" charset="0"/>
                </a:rPr>
                <a:t>C</a:t>
              </a:r>
              <a:r>
                <a:rPr lang="en" sz="2000" dirty="0">
                  <a:latin typeface="Calibri" panose="020F0502020204030204" pitchFamily="34" charset="0"/>
                  <a:cs typeface="Calibri" panose="020F0502020204030204" pitchFamily="34" charset="0"/>
                </a:rPr>
                <a:t>an see patients medical </a:t>
              </a:r>
            </a:p>
            <a:p>
              <a:pPr marL="0" lvl="0" indent="0" algn="l" rtl="0">
                <a:lnSpc>
                  <a:spcPct val="90000"/>
                </a:lnSpc>
                <a:spcBef>
                  <a:spcPts val="0"/>
                </a:spcBef>
                <a:spcAft>
                  <a:spcPts val="600"/>
                </a:spcAft>
                <a:buNone/>
              </a:pPr>
              <a:r>
                <a:rPr lang="en" sz="2000" dirty="0">
                  <a:latin typeface="Calibri" panose="020F0502020204030204" pitchFamily="34" charset="0"/>
                  <a:cs typeface="Calibri" panose="020F0502020204030204" pitchFamily="34" charset="0"/>
                </a:rPr>
                <a:t>history</a:t>
              </a:r>
            </a:p>
          </p:txBody>
        </p:sp>
        <p:sp>
          <p:nvSpPr>
            <p:cNvPr id="28" name="Google Shape;2496;p47">
              <a:extLst>
                <a:ext uri="{FF2B5EF4-FFF2-40B4-BE49-F238E27FC236}">
                  <a16:creationId xmlns:a16="http://schemas.microsoft.com/office/drawing/2014/main" id="{7D74243B-2C3D-4C57-B71F-239B1B61B451}"/>
                </a:ext>
              </a:extLst>
            </p:cNvPr>
            <p:cNvSpPr/>
            <p:nvPr/>
          </p:nvSpPr>
          <p:spPr>
            <a:xfrm>
              <a:off x="-15092" y="2940300"/>
              <a:ext cx="3760242" cy="184385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CBE9ED"/>
            </a:solidFill>
            <a:ln w="9525" cap="flat" cmpd="sng">
              <a:solidFill>
                <a:srgbClr val="869FB1"/>
              </a:solidFill>
              <a:prstDash val="solid"/>
              <a:round/>
              <a:headEnd type="none" w="sm" len="sm"/>
              <a:tailEnd type="none" w="sm" len="sm"/>
            </a:ln>
          </p:spPr>
          <p:txBody>
            <a:bodyPr spcFirstLastPara="1" wrap="square" lIns="91425" tIns="91425" rIns="91425" bIns="91425" anchor="ctr" anchorCtr="0">
              <a:normAutofit/>
            </a:bodyPr>
            <a:lstStyle/>
            <a:p>
              <a:pPr marL="0" lvl="0" indent="0" algn="l" rtl="0">
                <a:lnSpc>
                  <a:spcPct val="90000"/>
                </a:lnSpc>
                <a:spcBef>
                  <a:spcPts val="0"/>
                </a:spcBef>
                <a:spcAft>
                  <a:spcPts val="600"/>
                </a:spcAft>
                <a:buNone/>
              </a:pPr>
              <a:r>
                <a:rPr lang="en" sz="2000" b="1" u="sng" dirty="0"/>
                <a:t>ADMIN</a:t>
              </a:r>
            </a:p>
            <a:p>
              <a:pPr marL="0" lvl="0" indent="0" algn="l" rtl="0">
                <a:lnSpc>
                  <a:spcPct val="90000"/>
                </a:lnSpc>
                <a:spcBef>
                  <a:spcPts val="0"/>
                </a:spcBef>
                <a:spcAft>
                  <a:spcPts val="600"/>
                </a:spcAft>
                <a:buNone/>
              </a:pPr>
              <a:r>
                <a:rPr lang="en-IN" sz="2000" dirty="0">
                  <a:latin typeface="Calibri" panose="020F0502020204030204" pitchFamily="34" charset="0"/>
                  <a:cs typeface="Calibri" panose="020F0502020204030204" pitchFamily="34" charset="0"/>
                </a:rPr>
                <a:t>C</a:t>
              </a:r>
              <a:r>
                <a:rPr lang="en" sz="2000" dirty="0">
                  <a:latin typeface="Calibri" panose="020F0502020204030204" pitchFamily="34" charset="0"/>
                  <a:cs typeface="Calibri" panose="020F0502020204030204" pitchFamily="34" charset="0"/>
                </a:rPr>
                <a:t>an add,delete or modify doctors </a:t>
              </a:r>
            </a:p>
            <a:p>
              <a:pPr marL="0" lvl="0" indent="0" algn="l" rtl="0">
                <a:lnSpc>
                  <a:spcPct val="90000"/>
                </a:lnSpc>
                <a:spcBef>
                  <a:spcPts val="0"/>
                </a:spcBef>
                <a:spcAft>
                  <a:spcPts val="600"/>
                </a:spcAft>
                <a:buNone/>
              </a:pPr>
              <a:r>
                <a:rPr lang="en-IN" sz="2000" dirty="0">
                  <a:latin typeface="Calibri" panose="020F0502020204030204" pitchFamily="34" charset="0"/>
                  <a:cs typeface="Calibri" panose="020F0502020204030204" pitchFamily="34" charset="0"/>
                </a:rPr>
                <a:t>A</a:t>
              </a:r>
              <a:r>
                <a:rPr lang="en" sz="2000" dirty="0">
                  <a:latin typeface="Calibri" panose="020F0502020204030204" pitchFamily="34" charset="0"/>
                  <a:cs typeface="Calibri" panose="020F0502020204030204" pitchFamily="34" charset="0"/>
                </a:rPr>
                <a:t>nd patient details</a:t>
              </a:r>
              <a:endParaRPr sz="2000" dirty="0">
                <a:latin typeface="Calibri" panose="020F0502020204030204" pitchFamily="34" charset="0"/>
                <a:cs typeface="Calibri" panose="020F0502020204030204" pitchFamily="34" charset="0"/>
              </a:endParaRPr>
            </a:p>
          </p:txBody>
        </p:sp>
        <p:sp>
          <p:nvSpPr>
            <p:cNvPr id="29" name="Google Shape;2497;p47">
              <a:extLst>
                <a:ext uri="{FF2B5EF4-FFF2-40B4-BE49-F238E27FC236}">
                  <a16:creationId xmlns:a16="http://schemas.microsoft.com/office/drawing/2014/main" id="{6B6BCC39-BAA7-46DE-8D23-566D8B88DF5C}"/>
                </a:ext>
              </a:extLst>
            </p:cNvPr>
            <p:cNvSpPr/>
            <p:nvPr/>
          </p:nvSpPr>
          <p:spPr>
            <a:xfrm>
              <a:off x="3932811" y="1188750"/>
              <a:ext cx="4036744" cy="1683049"/>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chemeClr val="accent3">
                <a:lumMod val="40000"/>
                <a:lumOff val="60000"/>
              </a:schemeClr>
            </a:solidFill>
            <a:ln w="9525" cap="flat" cmpd="sng">
              <a:solidFill>
                <a:srgbClr val="869FB1"/>
              </a:solidFill>
              <a:prstDash val="solid"/>
              <a:round/>
              <a:headEnd type="none" w="sm" len="sm"/>
              <a:tailEnd type="none" w="sm" len="sm"/>
            </a:ln>
          </p:spPr>
          <p:txBody>
            <a:bodyPr spcFirstLastPara="1" wrap="square" lIns="91425" tIns="91425" rIns="91425" bIns="91425" anchor="ctr" anchorCtr="0">
              <a:normAutofit/>
            </a:bodyPr>
            <a:lstStyle/>
            <a:p>
              <a:pPr marL="0" lvl="0" indent="0" algn="ctr" rtl="0">
                <a:lnSpc>
                  <a:spcPct val="90000"/>
                </a:lnSpc>
                <a:spcBef>
                  <a:spcPts val="0"/>
                </a:spcBef>
                <a:spcAft>
                  <a:spcPts val="600"/>
                </a:spcAft>
                <a:buNone/>
              </a:pPr>
              <a:r>
                <a:rPr lang="en-IN" b="1" u="sng" dirty="0"/>
                <a:t>PATIENT</a:t>
              </a:r>
              <a:endParaRPr lang="en" b="1" u="sng" dirty="0"/>
            </a:p>
            <a:p>
              <a:pPr marL="0" lvl="0" indent="0" algn="r" rtl="0">
                <a:lnSpc>
                  <a:spcPct val="90000"/>
                </a:lnSpc>
                <a:spcBef>
                  <a:spcPts val="0"/>
                </a:spcBef>
                <a:spcAft>
                  <a:spcPts val="600"/>
                </a:spcAft>
                <a:buNone/>
              </a:pPr>
              <a:r>
                <a:rPr lang="en-IN" sz="2000" dirty="0">
                  <a:latin typeface="Calibri" panose="020F0502020204030204" pitchFamily="34" charset="0"/>
                  <a:cs typeface="Calibri" panose="020F0502020204030204" pitchFamily="34" charset="0"/>
                </a:rPr>
                <a:t>R</a:t>
              </a:r>
              <a:r>
                <a:rPr lang="en" sz="2000" dirty="0">
                  <a:latin typeface="Calibri" panose="020F0502020204030204" pitchFamily="34" charset="0"/>
                  <a:cs typeface="Calibri" panose="020F0502020204030204" pitchFamily="34" charset="0"/>
                </a:rPr>
                <a:t>egister/login to portal</a:t>
              </a:r>
            </a:p>
            <a:p>
              <a:pPr marL="0" lvl="0" indent="0" algn="r" rtl="0">
                <a:lnSpc>
                  <a:spcPct val="90000"/>
                </a:lnSpc>
                <a:spcBef>
                  <a:spcPts val="0"/>
                </a:spcBef>
                <a:spcAft>
                  <a:spcPts val="600"/>
                </a:spcAft>
                <a:buNone/>
              </a:pPr>
              <a:r>
                <a:rPr lang="en-IN" sz="2000" dirty="0">
                  <a:latin typeface="Calibri" panose="020F0502020204030204" pitchFamily="34" charset="0"/>
                  <a:cs typeface="Calibri" panose="020F0502020204030204" pitchFamily="34" charset="0"/>
                </a:rPr>
                <a:t>B</a:t>
              </a:r>
              <a:r>
                <a:rPr lang="en" sz="2000" dirty="0">
                  <a:latin typeface="Calibri" panose="020F0502020204030204" pitchFamily="34" charset="0"/>
                  <a:cs typeface="Calibri" panose="020F0502020204030204" pitchFamily="34" charset="0"/>
                </a:rPr>
                <a:t>ooking appointment</a:t>
              </a:r>
              <a:endParaRPr sz="2000" dirty="0">
                <a:latin typeface="Calibri" panose="020F0502020204030204" pitchFamily="34" charset="0"/>
                <a:cs typeface="Calibri" panose="020F0502020204030204" pitchFamily="34" charset="0"/>
              </a:endParaRPr>
            </a:p>
          </p:txBody>
        </p:sp>
        <p:sp>
          <p:nvSpPr>
            <p:cNvPr id="33" name="Google Shape;2499;p47">
              <a:extLst>
                <a:ext uri="{FF2B5EF4-FFF2-40B4-BE49-F238E27FC236}">
                  <a16:creationId xmlns:a16="http://schemas.microsoft.com/office/drawing/2014/main" id="{EB6B1D63-9CD8-4423-892F-1963B7F2765E}"/>
                </a:ext>
              </a:extLst>
            </p:cNvPr>
            <p:cNvSpPr/>
            <p:nvPr/>
          </p:nvSpPr>
          <p:spPr>
            <a:xfrm>
              <a:off x="2786571" y="1934600"/>
              <a:ext cx="1899704"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chemeClr val="accent1">
                <a:lumMod val="40000"/>
                <a:lumOff val="60000"/>
              </a:schemeClr>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rmAutofit/>
            </a:bodyPr>
            <a:lstStyle/>
            <a:p>
              <a:pPr marL="0" lvl="0" indent="0" algn="ctr" rtl="0">
                <a:lnSpc>
                  <a:spcPct val="90000"/>
                </a:lnSpc>
                <a:spcBef>
                  <a:spcPts val="0"/>
                </a:spcBef>
                <a:spcAft>
                  <a:spcPts val="600"/>
                </a:spcAft>
                <a:buNone/>
              </a:pPr>
              <a:r>
                <a:rPr lang="en-IN" sz="2400" dirty="0">
                  <a:latin typeface="Calibri" panose="020F0502020204030204" pitchFamily="34" charset="0"/>
                  <a:cs typeface="Calibri" panose="020F0502020204030204" pitchFamily="34" charset="0"/>
                </a:rPr>
                <a:t>D</a:t>
              </a:r>
              <a:r>
                <a:rPr lang="en" sz="2400" dirty="0">
                  <a:latin typeface="Calibri" panose="020F0502020204030204" pitchFamily="34" charset="0"/>
                  <a:cs typeface="Calibri" panose="020F0502020204030204" pitchFamily="34" charset="0"/>
                </a:rPr>
                <a:t>octor Patient Management</a:t>
              </a:r>
            </a:p>
            <a:p>
              <a:pPr marL="0" lvl="0" indent="0" algn="ctr" rtl="0">
                <a:lnSpc>
                  <a:spcPct val="90000"/>
                </a:lnSpc>
                <a:spcBef>
                  <a:spcPts val="0"/>
                </a:spcBef>
                <a:spcAft>
                  <a:spcPts val="600"/>
                </a:spcAft>
                <a:buNone/>
              </a:pPr>
              <a:r>
                <a:rPr lang="en" sz="2400" dirty="0">
                  <a:latin typeface="Calibri" panose="020F0502020204030204" pitchFamily="34" charset="0"/>
                  <a:cs typeface="Calibri" panose="020F0502020204030204" pitchFamily="34" charset="0"/>
                </a:rPr>
                <a:t>Portal </a:t>
              </a:r>
              <a:endParaRPr sz="2400" dirty="0">
                <a:latin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33156003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303F0-C36D-4FC9-A2C6-EBD5BFB34D66}"/>
              </a:ext>
            </a:extLst>
          </p:cNvPr>
          <p:cNvSpPr>
            <a:spLocks noGrp="1"/>
          </p:cNvSpPr>
          <p:nvPr>
            <p:ph type="title"/>
          </p:nvPr>
        </p:nvSpPr>
        <p:spPr>
          <a:xfrm>
            <a:off x="2231136" y="231006"/>
            <a:ext cx="7729728" cy="947427"/>
          </a:xfrm>
        </p:spPr>
        <p:txBody>
          <a:bodyPr/>
          <a:lstStyle/>
          <a:p>
            <a:r>
              <a:rPr lang="en-IN" dirty="0"/>
              <a:t>Portal functions</a:t>
            </a:r>
          </a:p>
        </p:txBody>
      </p:sp>
      <p:sp>
        <p:nvSpPr>
          <p:cNvPr id="3" name="Content Placeholder 2">
            <a:extLst>
              <a:ext uri="{FF2B5EF4-FFF2-40B4-BE49-F238E27FC236}">
                <a16:creationId xmlns:a16="http://schemas.microsoft.com/office/drawing/2014/main" id="{EA6B5CF6-3F12-4D54-B499-BB21F1DC392B}"/>
              </a:ext>
            </a:extLst>
          </p:cNvPr>
          <p:cNvSpPr>
            <a:spLocks noGrp="1"/>
          </p:cNvSpPr>
          <p:nvPr>
            <p:ph idx="1"/>
          </p:nvPr>
        </p:nvSpPr>
        <p:spPr/>
        <p:txBody>
          <a:bodyPr/>
          <a:lstStyle/>
          <a:p>
            <a:endParaRPr lang="en-IN" dirty="0"/>
          </a:p>
          <a:p>
            <a:endParaRPr lang="en-IN" dirty="0"/>
          </a:p>
          <a:p>
            <a:endParaRPr lang="en-IN" dirty="0"/>
          </a:p>
          <a:p>
            <a:pPr marL="0" indent="0">
              <a:buNone/>
            </a:pPr>
            <a:endParaRPr lang="en-IN" dirty="0"/>
          </a:p>
          <a:p>
            <a:pPr marL="0" indent="0">
              <a:buNone/>
            </a:pPr>
            <a:endParaRPr lang="en-IN" dirty="0"/>
          </a:p>
          <a:p>
            <a:pPr marL="0" indent="0">
              <a:buNone/>
            </a:pPr>
            <a:endParaRPr lang="en-IN" dirty="0"/>
          </a:p>
        </p:txBody>
      </p:sp>
      <p:grpSp>
        <p:nvGrpSpPr>
          <p:cNvPr id="4" name="Google Shape;2512;p49">
            <a:extLst>
              <a:ext uri="{FF2B5EF4-FFF2-40B4-BE49-F238E27FC236}">
                <a16:creationId xmlns:a16="http://schemas.microsoft.com/office/drawing/2014/main" id="{B3AF98DB-14EB-46F7-835F-55FC27987BFA}"/>
              </a:ext>
            </a:extLst>
          </p:cNvPr>
          <p:cNvGrpSpPr/>
          <p:nvPr/>
        </p:nvGrpSpPr>
        <p:grpSpPr>
          <a:xfrm>
            <a:off x="2721507" y="1805717"/>
            <a:ext cx="5221800" cy="731700"/>
            <a:chOff x="3145920" y="2528863"/>
            <a:chExt cx="5221800" cy="731700"/>
          </a:xfrm>
          <a:solidFill>
            <a:schemeClr val="accent2">
              <a:lumMod val="40000"/>
              <a:lumOff val="60000"/>
            </a:schemeClr>
          </a:solidFill>
        </p:grpSpPr>
        <p:sp>
          <p:nvSpPr>
            <p:cNvPr id="5" name="Google Shape;2513;p49">
              <a:extLst>
                <a:ext uri="{FF2B5EF4-FFF2-40B4-BE49-F238E27FC236}">
                  <a16:creationId xmlns:a16="http://schemas.microsoft.com/office/drawing/2014/main" id="{43C4ED2B-5D77-49E0-8A69-AE74865D1B4D}"/>
                </a:ext>
              </a:extLst>
            </p:cNvPr>
            <p:cNvSpPr/>
            <p:nvPr/>
          </p:nvSpPr>
          <p:spPr>
            <a:xfrm>
              <a:off x="3145920" y="2528863"/>
              <a:ext cx="5221800" cy="731700"/>
            </a:xfrm>
            <a:prstGeom prst="rect">
              <a:avLst/>
            </a:prstGeom>
            <a:solidFill>
              <a:schemeClr val="accent3">
                <a:lumMod val="40000"/>
                <a:lumOff val="60000"/>
              </a:schemeClr>
            </a:solidFill>
            <a:ln>
              <a:noFill/>
            </a:ln>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6" name="Google Shape;2514;p49">
              <a:extLst>
                <a:ext uri="{FF2B5EF4-FFF2-40B4-BE49-F238E27FC236}">
                  <a16:creationId xmlns:a16="http://schemas.microsoft.com/office/drawing/2014/main" id="{9C01D12E-CFEB-4207-B878-D375A984CBC6}"/>
                </a:ext>
              </a:extLst>
            </p:cNvPr>
            <p:cNvSpPr txBox="1"/>
            <p:nvPr/>
          </p:nvSpPr>
          <p:spPr>
            <a:xfrm>
              <a:off x="3299399" y="2607363"/>
              <a:ext cx="4765800" cy="575400"/>
            </a:xfrm>
            <a:prstGeom prst="rect">
              <a:avLst/>
            </a:prstGeom>
            <a:solidFill>
              <a:schemeClr val="accent3">
                <a:lumMod val="40000"/>
                <a:lumOff val="60000"/>
              </a:schemeClr>
            </a:solidFill>
            <a:ln>
              <a:noFill/>
            </a:ln>
          </p:spPr>
          <p:txBody>
            <a:bodyPr spcFirstLastPara="1" wrap="square" lIns="91425" tIns="45700" rIns="91425" bIns="45700" anchor="ctr" anchorCtr="0">
              <a:noAutofit/>
            </a:bodyPr>
            <a:lstStyle/>
            <a:p>
              <a:pPr marL="457200" lvl="0" indent="0" algn="l" rtl="0">
                <a:lnSpc>
                  <a:spcPct val="115000"/>
                </a:lnSpc>
                <a:spcBef>
                  <a:spcPts val="0"/>
                </a:spcBef>
                <a:spcAft>
                  <a:spcPts val="0"/>
                </a:spcAft>
                <a:buNone/>
              </a:pPr>
              <a:r>
                <a:rPr lang="en" dirty="0">
                  <a:solidFill>
                    <a:schemeClr val="dk1"/>
                  </a:solidFill>
                  <a:latin typeface="Times New Roman" panose="02020603050405020304" pitchFamily="18" charset="0"/>
                  <a:ea typeface="Roboto"/>
                  <a:cs typeface="Times New Roman" panose="02020603050405020304" pitchFamily="18" charset="0"/>
                  <a:sym typeface="Barlow Semi Condensed"/>
                </a:rPr>
                <a:t>Regestering doctor, fixing slots,allocating patients to doctors, storing patients history</a:t>
              </a:r>
              <a:endParaRPr dirty="0">
                <a:solidFill>
                  <a:schemeClr val="dk1"/>
                </a:solidFill>
                <a:latin typeface="Times New Roman" panose="02020603050405020304" pitchFamily="18" charset="0"/>
                <a:ea typeface="Roboto"/>
                <a:cs typeface="Times New Roman" panose="02020603050405020304" pitchFamily="18" charset="0"/>
                <a:sym typeface="Roboto"/>
              </a:endParaRPr>
            </a:p>
          </p:txBody>
        </p:sp>
      </p:grpSp>
      <p:sp>
        <p:nvSpPr>
          <p:cNvPr id="8" name="Google Shape;2516;p49">
            <a:extLst>
              <a:ext uri="{FF2B5EF4-FFF2-40B4-BE49-F238E27FC236}">
                <a16:creationId xmlns:a16="http://schemas.microsoft.com/office/drawing/2014/main" id="{FA748EF2-46C5-431A-B08C-D1A0439835CF}"/>
              </a:ext>
            </a:extLst>
          </p:cNvPr>
          <p:cNvSpPr/>
          <p:nvPr/>
        </p:nvSpPr>
        <p:spPr>
          <a:xfrm>
            <a:off x="2721401" y="2684874"/>
            <a:ext cx="5221906" cy="731700"/>
          </a:xfrm>
          <a:prstGeom prst="rect">
            <a:avLst/>
          </a:prstGeom>
          <a:solidFill>
            <a:srgbClr val="B1E5B1"/>
          </a:solid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dirty="0">
                <a:latin typeface="Times New Roman" panose="02020603050405020304" pitchFamily="18" charset="0"/>
                <a:cs typeface="Times New Roman" panose="02020603050405020304" pitchFamily="18" charset="0"/>
              </a:rPr>
              <a:t>            Registering patient , book doctor according to the specialization and availability</a:t>
            </a:r>
            <a:endParaRPr dirty="0">
              <a:latin typeface="Times New Roman" panose="02020603050405020304" pitchFamily="18" charset="0"/>
              <a:cs typeface="Times New Roman" panose="02020603050405020304" pitchFamily="18" charset="0"/>
            </a:endParaRPr>
          </a:p>
        </p:txBody>
      </p:sp>
      <p:sp>
        <p:nvSpPr>
          <p:cNvPr id="11" name="Google Shape;2522;p49">
            <a:extLst>
              <a:ext uri="{FF2B5EF4-FFF2-40B4-BE49-F238E27FC236}">
                <a16:creationId xmlns:a16="http://schemas.microsoft.com/office/drawing/2014/main" id="{783CF6D0-1D90-469C-8488-F07C362F19BE}"/>
              </a:ext>
            </a:extLst>
          </p:cNvPr>
          <p:cNvSpPr/>
          <p:nvPr/>
        </p:nvSpPr>
        <p:spPr>
          <a:xfrm>
            <a:off x="2721593" y="3547291"/>
            <a:ext cx="5221714" cy="731700"/>
          </a:xfrm>
          <a:prstGeom prst="rect">
            <a:avLst/>
          </a:prstGeom>
          <a:solidFill>
            <a:schemeClr val="accent3">
              <a:lumMod val="40000"/>
              <a:lumOff val="60000"/>
            </a:schemeClr>
          </a:solid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IN" dirty="0"/>
              <a:t>           </a:t>
            </a:r>
            <a:r>
              <a:rPr lang="en-IN" dirty="0">
                <a:latin typeface="Times New Roman" panose="02020603050405020304" pitchFamily="18" charset="0"/>
                <a:cs typeface="Times New Roman" panose="02020603050405020304" pitchFamily="18" charset="0"/>
              </a:rPr>
              <a:t>Modifying , adding,</a:t>
            </a:r>
          </a:p>
          <a:p>
            <a:pPr marL="0" lvl="0" indent="0" algn="l" rtl="0">
              <a:spcBef>
                <a:spcPts val="0"/>
              </a:spcBef>
              <a:spcAft>
                <a:spcPts val="0"/>
              </a:spcAft>
              <a:buNone/>
            </a:pPr>
            <a:r>
              <a:rPr lang="en-IN" dirty="0">
                <a:latin typeface="Times New Roman" panose="02020603050405020304" pitchFamily="18" charset="0"/>
                <a:cs typeface="Times New Roman" panose="02020603050405020304" pitchFamily="18" charset="0"/>
              </a:rPr>
              <a:t>           deleting doctor details</a:t>
            </a:r>
            <a:endParaRPr dirty="0">
              <a:latin typeface="Times New Roman" panose="02020603050405020304" pitchFamily="18" charset="0"/>
              <a:cs typeface="Times New Roman" panose="02020603050405020304" pitchFamily="18" charset="0"/>
            </a:endParaRPr>
          </a:p>
        </p:txBody>
      </p:sp>
      <p:sp>
        <p:nvSpPr>
          <p:cNvPr id="14" name="Google Shape;2519;p49">
            <a:extLst>
              <a:ext uri="{FF2B5EF4-FFF2-40B4-BE49-F238E27FC236}">
                <a16:creationId xmlns:a16="http://schemas.microsoft.com/office/drawing/2014/main" id="{79612B46-CF56-4439-BA09-C8D325359536}"/>
              </a:ext>
            </a:extLst>
          </p:cNvPr>
          <p:cNvSpPr/>
          <p:nvPr/>
        </p:nvSpPr>
        <p:spPr>
          <a:xfrm>
            <a:off x="2721401" y="4409708"/>
            <a:ext cx="5200319" cy="731700"/>
          </a:xfrm>
          <a:prstGeom prst="rect">
            <a:avLst/>
          </a:prstGeom>
          <a:solidFill>
            <a:srgbClr val="B1E5B1"/>
          </a:solid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IN" dirty="0"/>
              <a:t>          </a:t>
            </a:r>
            <a:r>
              <a:rPr lang="en-IN" dirty="0">
                <a:latin typeface="Times New Roman" panose="02020603050405020304" pitchFamily="18" charset="0"/>
                <a:cs typeface="Times New Roman" panose="02020603050405020304" pitchFamily="18" charset="0"/>
              </a:rPr>
              <a:t>Adding and deleting patient details</a:t>
            </a:r>
            <a:endParaRP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6721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255EC1F8-3EDC-EDD9-FFD7-37CFE2DDCDB7}"/>
              </a:ext>
            </a:extLst>
          </p:cNvPr>
          <p:cNvGraphicFramePr>
            <a:graphicFrameLocks noGrp="1"/>
          </p:cNvGraphicFramePr>
          <p:nvPr>
            <p:ph idx="1"/>
            <p:extLst>
              <p:ext uri="{D42A27DB-BD31-4B8C-83A1-F6EECF244321}">
                <p14:modId xmlns:p14="http://schemas.microsoft.com/office/powerpoint/2010/main" val="35592557"/>
              </p:ext>
            </p:extLst>
          </p:nvPr>
        </p:nvGraphicFramePr>
        <p:xfrm>
          <a:off x="965201" y="2638425"/>
          <a:ext cx="10261600" cy="3101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661417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Content Placeholder 8" descr="A screenshot of a computer&#10;&#10;Description automatically generated with medium confidence">
            <a:extLst>
              <a:ext uri="{FF2B5EF4-FFF2-40B4-BE49-F238E27FC236}">
                <a16:creationId xmlns:a16="http://schemas.microsoft.com/office/drawing/2014/main" id="{0851FCF7-0D66-42DF-AFFF-24E518E788A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95" t="3343" r="-1" b="7282"/>
          <a:stretch/>
        </p:blipFill>
        <p:spPr>
          <a:xfrm>
            <a:off x="664143" y="981777"/>
            <a:ext cx="11117953" cy="5611528"/>
          </a:xfrm>
          <a:prstGeom prst="rect">
            <a:avLst/>
          </a:prstGeom>
        </p:spPr>
      </p:pic>
      <p:sp>
        <p:nvSpPr>
          <p:cNvPr id="10" name="TextBox 9">
            <a:extLst>
              <a:ext uri="{FF2B5EF4-FFF2-40B4-BE49-F238E27FC236}">
                <a16:creationId xmlns:a16="http://schemas.microsoft.com/office/drawing/2014/main" id="{B5F4A9EC-9A1F-4639-A450-CF2024B1D4BC}"/>
              </a:ext>
            </a:extLst>
          </p:cNvPr>
          <p:cNvSpPr txBox="1"/>
          <p:nvPr/>
        </p:nvSpPr>
        <p:spPr>
          <a:xfrm>
            <a:off x="664143" y="357375"/>
            <a:ext cx="6506678" cy="523220"/>
          </a:xfrm>
          <a:prstGeom prst="rect">
            <a:avLst/>
          </a:prstGeom>
          <a:noFill/>
        </p:spPr>
        <p:txBody>
          <a:bodyPr wrap="square" rtlCol="0">
            <a:spAutoFit/>
          </a:bodyPr>
          <a:lstStyle/>
          <a:p>
            <a:r>
              <a:rPr lang="en-IN" sz="2800" b="1" u="sng" dirty="0">
                <a:latin typeface="Calibri" panose="020F0502020204030204" pitchFamily="34" charset="0"/>
                <a:cs typeface="Calibri" panose="020F0502020204030204" pitchFamily="34" charset="0"/>
              </a:rPr>
              <a:t>SPLINT TOOL REPORT</a:t>
            </a:r>
          </a:p>
        </p:txBody>
      </p:sp>
    </p:spTree>
    <p:extLst>
      <p:ext uri="{BB962C8B-B14F-4D97-AF65-F5344CB8AC3E}">
        <p14:creationId xmlns:p14="http://schemas.microsoft.com/office/powerpoint/2010/main" val="2743976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pic>
        <p:nvPicPr>
          <p:cNvPr id="5" name="Picture 4" descr="A picture containing toy&#10;&#10;Description automatically generated">
            <a:extLst>
              <a:ext uri="{FF2B5EF4-FFF2-40B4-BE49-F238E27FC236}">
                <a16:creationId xmlns:a16="http://schemas.microsoft.com/office/drawing/2014/main" id="{134FD3B3-DB72-48F2-A051-EBD1F4A56B2D}"/>
              </a:ext>
            </a:extLst>
          </p:cNvPr>
          <p:cNvPicPr>
            <a:picLocks noChangeAspect="1"/>
          </p:cNvPicPr>
          <p:nvPr/>
        </p:nvPicPr>
        <p:blipFill rotWithShape="1">
          <a:blip r:embed="rId2">
            <a:duotone>
              <a:schemeClr val="accent2">
                <a:shade val="45000"/>
                <a:satMod val="135000"/>
              </a:schemeClr>
              <a:prstClr val="white"/>
            </a:duotone>
            <a:alphaModFix amt="25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b="2598"/>
          <a:stretch/>
        </p:blipFill>
        <p:spPr>
          <a:xfrm>
            <a:off x="20" y="10"/>
            <a:ext cx="12191980" cy="6857990"/>
          </a:xfrm>
          <a:prstGeom prst="rect">
            <a:avLst/>
          </a:prstGeom>
        </p:spPr>
      </p:pic>
      <p:sp>
        <p:nvSpPr>
          <p:cNvPr id="2" name="Title 1">
            <a:extLst>
              <a:ext uri="{FF2B5EF4-FFF2-40B4-BE49-F238E27FC236}">
                <a16:creationId xmlns:a16="http://schemas.microsoft.com/office/drawing/2014/main" id="{63DD1541-0C58-4555-A422-8B96792DF911}"/>
              </a:ext>
            </a:extLst>
          </p:cNvPr>
          <p:cNvSpPr>
            <a:spLocks noGrp="1"/>
          </p:cNvSpPr>
          <p:nvPr>
            <p:ph type="title"/>
          </p:nvPr>
        </p:nvSpPr>
        <p:spPr>
          <a:xfrm>
            <a:off x="2231136" y="964692"/>
            <a:ext cx="7729728" cy="1188720"/>
          </a:xfrm>
          <a:solidFill>
            <a:srgbClr val="FFFFFF">
              <a:alpha val="80000"/>
            </a:srgbClr>
          </a:solidFill>
        </p:spPr>
        <p:txBody>
          <a:bodyPr>
            <a:normAutofit/>
          </a:bodyPr>
          <a:lstStyle/>
          <a:p>
            <a:r>
              <a:rPr lang="en-IN" b="1" dirty="0"/>
              <a:t>Group Members</a:t>
            </a:r>
          </a:p>
        </p:txBody>
      </p:sp>
      <p:sp>
        <p:nvSpPr>
          <p:cNvPr id="3" name="Content Placeholder 2">
            <a:extLst>
              <a:ext uri="{FF2B5EF4-FFF2-40B4-BE49-F238E27FC236}">
                <a16:creationId xmlns:a16="http://schemas.microsoft.com/office/drawing/2014/main" id="{5D06D2E2-EFB3-44D2-8F8F-9E018F585E3F}"/>
              </a:ext>
            </a:extLst>
          </p:cNvPr>
          <p:cNvSpPr>
            <a:spLocks noGrp="1"/>
          </p:cNvSpPr>
          <p:nvPr>
            <p:ph idx="1"/>
          </p:nvPr>
        </p:nvSpPr>
        <p:spPr>
          <a:xfrm>
            <a:off x="2231136" y="2638044"/>
            <a:ext cx="7729728" cy="3101983"/>
          </a:xfrm>
        </p:spPr>
        <p:txBody>
          <a:bodyPr>
            <a:normAutofit/>
          </a:bodyPr>
          <a:lstStyle/>
          <a:p>
            <a:r>
              <a:rPr lang="en-IN" sz="2800" b="1" dirty="0">
                <a:latin typeface="Calibri" panose="020F0502020204030204" pitchFamily="34" charset="0"/>
                <a:cs typeface="Calibri" panose="020F0502020204030204" pitchFamily="34" charset="0"/>
              </a:rPr>
              <a:t>Bharapaneedi Navya Sree</a:t>
            </a:r>
          </a:p>
          <a:p>
            <a:r>
              <a:rPr lang="en-IN" sz="2800" b="1" dirty="0">
                <a:latin typeface="Calibri" panose="020F0502020204030204" pitchFamily="34" charset="0"/>
                <a:cs typeface="Calibri" panose="020F0502020204030204" pitchFamily="34" charset="0"/>
              </a:rPr>
              <a:t>Harshitha . N</a:t>
            </a:r>
          </a:p>
          <a:p>
            <a:r>
              <a:rPr lang="en-IN" sz="2800" b="1" dirty="0">
                <a:latin typeface="Calibri" panose="020F0502020204030204" pitchFamily="34" charset="0"/>
                <a:cs typeface="Calibri" panose="020F0502020204030204" pitchFamily="34" charset="0"/>
              </a:rPr>
              <a:t>Gavireddy Sireesha</a:t>
            </a:r>
          </a:p>
          <a:p>
            <a:r>
              <a:rPr lang="en-IN" sz="2800" b="1" dirty="0">
                <a:latin typeface="Calibri" panose="020F0502020204030204" pitchFamily="34" charset="0"/>
                <a:cs typeface="Calibri" panose="020F0502020204030204" pitchFamily="34" charset="0"/>
              </a:rPr>
              <a:t>Lasya Pandeti</a:t>
            </a:r>
          </a:p>
          <a:p>
            <a:r>
              <a:rPr lang="en-IN" sz="2800" b="1" dirty="0">
                <a:latin typeface="Calibri" panose="020F0502020204030204" pitchFamily="34" charset="0"/>
                <a:cs typeface="Calibri" panose="020F0502020204030204" pitchFamily="34" charset="0"/>
              </a:rPr>
              <a:t>Gopika . P</a:t>
            </a:r>
          </a:p>
        </p:txBody>
      </p:sp>
      <p:sp>
        <p:nvSpPr>
          <p:cNvPr id="6" name="TextBox 5">
            <a:extLst>
              <a:ext uri="{FF2B5EF4-FFF2-40B4-BE49-F238E27FC236}">
                <a16:creationId xmlns:a16="http://schemas.microsoft.com/office/drawing/2014/main" id="{DEAF57AE-E341-43C2-BB9F-1E1F8BA2745B}"/>
              </a:ext>
            </a:extLst>
          </p:cNvPr>
          <p:cNvSpPr txBox="1"/>
          <p:nvPr/>
        </p:nvSpPr>
        <p:spPr>
          <a:xfrm>
            <a:off x="9737482" y="6657945"/>
            <a:ext cx="2454518" cy="200055"/>
          </a:xfrm>
          <a:prstGeom prst="rect">
            <a:avLst/>
          </a:prstGeom>
          <a:solidFill>
            <a:srgbClr val="000000"/>
          </a:solidFill>
        </p:spPr>
        <p:txBody>
          <a:bodyPr wrap="none" rtlCol="0">
            <a:spAutoFit/>
          </a:bodyPr>
          <a:lstStyle/>
          <a:p>
            <a:pPr algn="r">
              <a:spcAft>
                <a:spcPts val="600"/>
              </a:spcAft>
            </a:pPr>
            <a:r>
              <a:rPr lang="en-IN" sz="700" dirty="0">
                <a:solidFill>
                  <a:srgbClr val="FFFFFF"/>
                </a:solidFill>
                <a:hlinkClick r:id="rId3" tooltip="https://www.pngall.com/team-work-png">
                  <a:extLst>
                    <a:ext uri="{A12FA001-AC4F-418D-AE19-62706E023703}">
                      <ahyp:hlinkClr xmlns:ahyp="http://schemas.microsoft.com/office/drawing/2018/hyperlinkcolor" val="tx"/>
                    </a:ext>
                  </a:extLst>
                </a:hlinkClick>
              </a:rPr>
              <a:t>This Photo</a:t>
            </a:r>
            <a:r>
              <a:rPr lang="en-IN" sz="700" dirty="0">
                <a:solidFill>
                  <a:srgbClr val="FFFFFF"/>
                </a:solidFill>
              </a:rPr>
              <a:t> by Unknown Author is licensed under </a:t>
            </a:r>
            <a:r>
              <a:rPr lang="en-IN" sz="700" dirty="0">
                <a:solidFill>
                  <a:srgbClr val="FFFFFF"/>
                </a:solidFill>
                <a:hlinkClick r:id="rId4" tooltip="https://creativecommons.org/licenses/by-nc/3.0/">
                  <a:extLst>
                    <a:ext uri="{A12FA001-AC4F-418D-AE19-62706E023703}">
                      <ahyp:hlinkClr xmlns:ahyp="http://schemas.microsoft.com/office/drawing/2018/hyperlinkcolor" val="tx"/>
                    </a:ext>
                  </a:extLst>
                </a:hlinkClick>
              </a:rPr>
              <a:t>CC BY-NC</a:t>
            </a:r>
            <a:endParaRPr lang="en-IN" sz="700" dirty="0">
              <a:solidFill>
                <a:srgbClr val="FFFFFF"/>
              </a:solidFill>
            </a:endParaRPr>
          </a:p>
        </p:txBody>
      </p:sp>
    </p:spTree>
    <p:extLst>
      <p:ext uri="{BB962C8B-B14F-4D97-AF65-F5344CB8AC3E}">
        <p14:creationId xmlns:p14="http://schemas.microsoft.com/office/powerpoint/2010/main" val="19715588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B88D342C-6225-B354-B5A2-E336515767A0}"/>
              </a:ext>
            </a:extLst>
          </p:cNvPr>
          <p:cNvGraphicFramePr>
            <a:graphicFrameLocks noGrp="1"/>
          </p:cNvGraphicFramePr>
          <p:nvPr>
            <p:ph idx="1"/>
            <p:extLst>
              <p:ext uri="{D42A27DB-BD31-4B8C-83A1-F6EECF244321}">
                <p14:modId xmlns:p14="http://schemas.microsoft.com/office/powerpoint/2010/main" val="3616854048"/>
              </p:ext>
            </p:extLst>
          </p:nvPr>
        </p:nvGraphicFramePr>
        <p:xfrm>
          <a:off x="2231136" y="2638044"/>
          <a:ext cx="7729728" cy="31019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06410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Content Placeholder 5" descr="A screenshot of a computer&#10;&#10;Description automatically generated">
            <a:extLst>
              <a:ext uri="{FF2B5EF4-FFF2-40B4-BE49-F238E27FC236}">
                <a16:creationId xmlns:a16="http://schemas.microsoft.com/office/drawing/2014/main" id="{94FCB1BA-B63D-45D8-95AE-2B9609CB7A8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58" t="25180" r="740" b="7563"/>
          <a:stretch/>
        </p:blipFill>
        <p:spPr>
          <a:xfrm>
            <a:off x="804334" y="1212061"/>
            <a:ext cx="10505350" cy="3985581"/>
          </a:xfrm>
          <a:prstGeom prst="rect">
            <a:avLst/>
          </a:prstGeom>
        </p:spPr>
      </p:pic>
      <p:sp>
        <p:nvSpPr>
          <p:cNvPr id="2" name="TextBox 1">
            <a:extLst>
              <a:ext uri="{FF2B5EF4-FFF2-40B4-BE49-F238E27FC236}">
                <a16:creationId xmlns:a16="http://schemas.microsoft.com/office/drawing/2014/main" id="{0C3CAC25-204C-4DA0-8E0D-091030DC18D4}"/>
              </a:ext>
            </a:extLst>
          </p:cNvPr>
          <p:cNvSpPr txBox="1"/>
          <p:nvPr/>
        </p:nvSpPr>
        <p:spPr>
          <a:xfrm>
            <a:off x="1761423" y="625642"/>
            <a:ext cx="4244741" cy="369332"/>
          </a:xfrm>
          <a:prstGeom prst="rect">
            <a:avLst/>
          </a:prstGeom>
          <a:noFill/>
        </p:spPr>
        <p:txBody>
          <a:bodyPr wrap="square" rtlCol="0">
            <a:spAutoFit/>
          </a:bodyPr>
          <a:lstStyle/>
          <a:p>
            <a:r>
              <a:rPr lang="en-IN" b="1" u="sng" dirty="0"/>
              <a:t>MAIN WINDOW</a:t>
            </a:r>
          </a:p>
        </p:txBody>
      </p:sp>
    </p:spTree>
    <p:extLst>
      <p:ext uri="{BB962C8B-B14F-4D97-AF65-F5344CB8AC3E}">
        <p14:creationId xmlns:p14="http://schemas.microsoft.com/office/powerpoint/2010/main" val="9371940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Content Placeholder 4" descr="Graphical user interface&#10;&#10;Description automatically generated with low confidence">
            <a:extLst>
              <a:ext uri="{FF2B5EF4-FFF2-40B4-BE49-F238E27FC236}">
                <a16:creationId xmlns:a16="http://schemas.microsoft.com/office/drawing/2014/main" id="{EE77B027-7945-4E94-BE7F-1DEB67B5523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95" t="4166" r="272" b="6279"/>
          <a:stretch/>
        </p:blipFill>
        <p:spPr>
          <a:xfrm>
            <a:off x="664143" y="1318661"/>
            <a:ext cx="9683016" cy="4552750"/>
          </a:xfrm>
        </p:spPr>
      </p:pic>
      <p:sp>
        <p:nvSpPr>
          <p:cNvPr id="2" name="TextBox 1">
            <a:extLst>
              <a:ext uri="{FF2B5EF4-FFF2-40B4-BE49-F238E27FC236}">
                <a16:creationId xmlns:a16="http://schemas.microsoft.com/office/drawing/2014/main" id="{E47A022B-26A2-40BF-9E01-75DFD756F5D7}"/>
              </a:ext>
            </a:extLst>
          </p:cNvPr>
          <p:cNvSpPr txBox="1"/>
          <p:nvPr/>
        </p:nvSpPr>
        <p:spPr>
          <a:xfrm flipH="1">
            <a:off x="2136808" y="524924"/>
            <a:ext cx="4446872" cy="461665"/>
          </a:xfrm>
          <a:prstGeom prst="rect">
            <a:avLst/>
          </a:prstGeom>
          <a:noFill/>
        </p:spPr>
        <p:txBody>
          <a:bodyPr wrap="square" rtlCol="0">
            <a:spAutoFit/>
          </a:bodyPr>
          <a:lstStyle/>
          <a:p>
            <a:r>
              <a:rPr lang="en-IN" sz="2400" b="1" u="sng" dirty="0"/>
              <a:t>DOCTOR REGISTRATION</a:t>
            </a:r>
          </a:p>
        </p:txBody>
      </p:sp>
    </p:spTree>
    <p:extLst>
      <p:ext uri="{BB962C8B-B14F-4D97-AF65-F5344CB8AC3E}">
        <p14:creationId xmlns:p14="http://schemas.microsoft.com/office/powerpoint/2010/main" val="17997206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Content Placeholder 5" descr="Text&#10;&#10;Description automatically generated">
            <a:extLst>
              <a:ext uri="{FF2B5EF4-FFF2-40B4-BE49-F238E27FC236}">
                <a16:creationId xmlns:a16="http://schemas.microsoft.com/office/drawing/2014/main" id="{DBB2E416-60F8-4695-98A7-D7C856CAC5D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8280" r="764" b="10456"/>
          <a:stretch/>
        </p:blipFill>
        <p:spPr>
          <a:xfrm>
            <a:off x="837745" y="1472664"/>
            <a:ext cx="11116831" cy="5120641"/>
          </a:xfrm>
          <a:prstGeom prst="rect">
            <a:avLst/>
          </a:prstGeom>
        </p:spPr>
      </p:pic>
      <p:sp>
        <p:nvSpPr>
          <p:cNvPr id="2" name="TextBox 1">
            <a:extLst>
              <a:ext uri="{FF2B5EF4-FFF2-40B4-BE49-F238E27FC236}">
                <a16:creationId xmlns:a16="http://schemas.microsoft.com/office/drawing/2014/main" id="{85A81E84-1CC9-4D1C-8F0B-22085C79B074}"/>
              </a:ext>
            </a:extLst>
          </p:cNvPr>
          <p:cNvSpPr txBox="1"/>
          <p:nvPr/>
        </p:nvSpPr>
        <p:spPr>
          <a:xfrm>
            <a:off x="1694046" y="510139"/>
            <a:ext cx="5380522" cy="461665"/>
          </a:xfrm>
          <a:prstGeom prst="rect">
            <a:avLst/>
          </a:prstGeom>
          <a:noFill/>
        </p:spPr>
        <p:txBody>
          <a:bodyPr wrap="square" rtlCol="0">
            <a:spAutoFit/>
          </a:bodyPr>
          <a:lstStyle/>
          <a:p>
            <a:r>
              <a:rPr lang="en-IN" sz="2400" b="1" u="sng" dirty="0"/>
              <a:t>PATIENT REGISTRATION</a:t>
            </a:r>
          </a:p>
        </p:txBody>
      </p:sp>
    </p:spTree>
    <p:extLst>
      <p:ext uri="{BB962C8B-B14F-4D97-AF65-F5344CB8AC3E}">
        <p14:creationId xmlns:p14="http://schemas.microsoft.com/office/powerpoint/2010/main" val="269651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Content Placeholder 9" descr="Text&#10;&#10;Description automatically generated">
            <a:extLst>
              <a:ext uri="{FF2B5EF4-FFF2-40B4-BE49-F238E27FC236}">
                <a16:creationId xmlns:a16="http://schemas.microsoft.com/office/drawing/2014/main" id="{5F7357A1-A2A3-42C4-B6BC-1E86AB1C8F9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350" r="2026" b="12843"/>
          <a:stretch/>
        </p:blipFill>
        <p:spPr>
          <a:xfrm>
            <a:off x="406667" y="1135781"/>
            <a:ext cx="11378665" cy="5409679"/>
          </a:xfrm>
          <a:prstGeom prst="rect">
            <a:avLst/>
          </a:prstGeom>
        </p:spPr>
      </p:pic>
      <p:sp>
        <p:nvSpPr>
          <p:cNvPr id="2" name="TextBox 1">
            <a:extLst>
              <a:ext uri="{FF2B5EF4-FFF2-40B4-BE49-F238E27FC236}">
                <a16:creationId xmlns:a16="http://schemas.microsoft.com/office/drawing/2014/main" id="{F5682A3E-DC9B-4BC8-9906-AC39F212BF72}"/>
              </a:ext>
            </a:extLst>
          </p:cNvPr>
          <p:cNvSpPr txBox="1"/>
          <p:nvPr/>
        </p:nvSpPr>
        <p:spPr>
          <a:xfrm>
            <a:off x="1684421" y="471638"/>
            <a:ext cx="5601903" cy="461665"/>
          </a:xfrm>
          <a:prstGeom prst="rect">
            <a:avLst/>
          </a:prstGeom>
          <a:noFill/>
        </p:spPr>
        <p:txBody>
          <a:bodyPr wrap="square" rtlCol="0">
            <a:spAutoFit/>
          </a:bodyPr>
          <a:lstStyle/>
          <a:p>
            <a:r>
              <a:rPr lang="en-IN" sz="2400" b="1" u="sng" dirty="0"/>
              <a:t>SLOT BOOKING</a:t>
            </a:r>
          </a:p>
        </p:txBody>
      </p:sp>
    </p:spTree>
    <p:extLst>
      <p:ext uri="{BB962C8B-B14F-4D97-AF65-F5344CB8AC3E}">
        <p14:creationId xmlns:p14="http://schemas.microsoft.com/office/powerpoint/2010/main" val="7192204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Content Placeholder 4" descr="A picture containing text&#10;&#10;Description automatically generated">
            <a:extLst>
              <a:ext uri="{FF2B5EF4-FFF2-40B4-BE49-F238E27FC236}">
                <a16:creationId xmlns:a16="http://schemas.microsoft.com/office/drawing/2014/main" id="{DBD908A8-0859-4727-9906-C94A40C2B4C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351" r="3369" b="38246"/>
          <a:stretch/>
        </p:blipFill>
        <p:spPr>
          <a:xfrm>
            <a:off x="723100" y="1953928"/>
            <a:ext cx="10640317" cy="4215865"/>
          </a:xfrm>
          <a:prstGeom prst="rect">
            <a:avLst/>
          </a:prstGeom>
        </p:spPr>
      </p:pic>
      <p:sp>
        <p:nvSpPr>
          <p:cNvPr id="2" name="TextBox 1">
            <a:extLst>
              <a:ext uri="{FF2B5EF4-FFF2-40B4-BE49-F238E27FC236}">
                <a16:creationId xmlns:a16="http://schemas.microsoft.com/office/drawing/2014/main" id="{477C22E8-0F4A-4948-A512-DF90070A3440}"/>
              </a:ext>
            </a:extLst>
          </p:cNvPr>
          <p:cNvSpPr txBox="1"/>
          <p:nvPr/>
        </p:nvSpPr>
        <p:spPr>
          <a:xfrm>
            <a:off x="962526" y="712269"/>
            <a:ext cx="5486400" cy="830997"/>
          </a:xfrm>
          <a:prstGeom prst="rect">
            <a:avLst/>
          </a:prstGeom>
          <a:noFill/>
        </p:spPr>
        <p:txBody>
          <a:bodyPr wrap="square" rtlCol="0">
            <a:spAutoFit/>
          </a:bodyPr>
          <a:lstStyle/>
          <a:p>
            <a:r>
              <a:rPr lang="en-IN" sz="2400" b="1" u="sng" dirty="0"/>
              <a:t>RECORD PATIENT MEDICAL HISTORY</a:t>
            </a:r>
          </a:p>
        </p:txBody>
      </p:sp>
    </p:spTree>
    <p:extLst>
      <p:ext uri="{BB962C8B-B14F-4D97-AF65-F5344CB8AC3E}">
        <p14:creationId xmlns:p14="http://schemas.microsoft.com/office/powerpoint/2010/main" val="747746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ED298789-90B1-4B1E-AC0D-9D4025F410D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650" r="3527" b="29262"/>
          <a:stretch/>
        </p:blipFill>
        <p:spPr>
          <a:xfrm>
            <a:off x="827773" y="1982803"/>
            <a:ext cx="10851616" cy="4244741"/>
          </a:xfrm>
          <a:prstGeom prst="rect">
            <a:avLst/>
          </a:prstGeom>
        </p:spPr>
      </p:pic>
      <p:sp>
        <p:nvSpPr>
          <p:cNvPr id="2" name="TextBox 1">
            <a:extLst>
              <a:ext uri="{FF2B5EF4-FFF2-40B4-BE49-F238E27FC236}">
                <a16:creationId xmlns:a16="http://schemas.microsoft.com/office/drawing/2014/main" id="{121F0727-BB49-45A6-A35D-8EC6B414B089}"/>
              </a:ext>
            </a:extLst>
          </p:cNvPr>
          <p:cNvSpPr txBox="1"/>
          <p:nvPr/>
        </p:nvSpPr>
        <p:spPr>
          <a:xfrm>
            <a:off x="2695074" y="856648"/>
            <a:ext cx="5053263" cy="461665"/>
          </a:xfrm>
          <a:prstGeom prst="rect">
            <a:avLst/>
          </a:prstGeom>
          <a:noFill/>
        </p:spPr>
        <p:txBody>
          <a:bodyPr wrap="square" rtlCol="0">
            <a:spAutoFit/>
          </a:bodyPr>
          <a:lstStyle/>
          <a:p>
            <a:r>
              <a:rPr lang="en-IN" sz="2400" b="1" u="sng" dirty="0"/>
              <a:t>VIEW PATIENT HISTORY</a:t>
            </a:r>
          </a:p>
        </p:txBody>
      </p:sp>
    </p:spTree>
    <p:extLst>
      <p:ext uri="{BB962C8B-B14F-4D97-AF65-F5344CB8AC3E}">
        <p14:creationId xmlns:p14="http://schemas.microsoft.com/office/powerpoint/2010/main" val="17412048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Content Placeholder 5" descr="Text&#10;&#10;Description automatically generated">
            <a:extLst>
              <a:ext uri="{FF2B5EF4-FFF2-40B4-BE49-F238E27FC236}">
                <a16:creationId xmlns:a16="http://schemas.microsoft.com/office/drawing/2014/main" id="{3FA6295E-0C20-4E13-8BB3-6CD5E115958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929" r="2579" b="46807"/>
          <a:stretch/>
        </p:blipFill>
        <p:spPr>
          <a:xfrm>
            <a:off x="157212" y="2136807"/>
            <a:ext cx="11877575" cy="3378469"/>
          </a:xfrm>
          <a:prstGeom prst="rect">
            <a:avLst/>
          </a:prstGeom>
        </p:spPr>
      </p:pic>
      <p:sp>
        <p:nvSpPr>
          <p:cNvPr id="2" name="TextBox 1">
            <a:extLst>
              <a:ext uri="{FF2B5EF4-FFF2-40B4-BE49-F238E27FC236}">
                <a16:creationId xmlns:a16="http://schemas.microsoft.com/office/drawing/2014/main" id="{647A9792-2B0C-478A-8D58-1DC6F69E5A95}"/>
              </a:ext>
            </a:extLst>
          </p:cNvPr>
          <p:cNvSpPr txBox="1"/>
          <p:nvPr/>
        </p:nvSpPr>
        <p:spPr>
          <a:xfrm>
            <a:off x="1347537" y="750771"/>
            <a:ext cx="6063916" cy="461665"/>
          </a:xfrm>
          <a:prstGeom prst="rect">
            <a:avLst/>
          </a:prstGeom>
          <a:noFill/>
        </p:spPr>
        <p:txBody>
          <a:bodyPr wrap="square" rtlCol="0">
            <a:spAutoFit/>
          </a:bodyPr>
          <a:lstStyle/>
          <a:p>
            <a:r>
              <a:rPr lang="en-IN" sz="2400" b="1" u="sng" dirty="0"/>
              <a:t>VIEW DOCTOR’S  PROFILE</a:t>
            </a:r>
          </a:p>
        </p:txBody>
      </p:sp>
    </p:spTree>
    <p:extLst>
      <p:ext uri="{BB962C8B-B14F-4D97-AF65-F5344CB8AC3E}">
        <p14:creationId xmlns:p14="http://schemas.microsoft.com/office/powerpoint/2010/main" val="20011425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4945032B-78C3-4F09-95E4-AA04E1AB845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632" t="25262" r="1632" b="13965"/>
          <a:stretch/>
        </p:blipFill>
        <p:spPr>
          <a:xfrm>
            <a:off x="522973" y="2186362"/>
            <a:ext cx="11146054" cy="3848678"/>
          </a:xfrm>
          <a:prstGeom prst="rect">
            <a:avLst/>
          </a:prstGeom>
        </p:spPr>
      </p:pic>
      <p:sp>
        <p:nvSpPr>
          <p:cNvPr id="2" name="TextBox 1">
            <a:extLst>
              <a:ext uri="{FF2B5EF4-FFF2-40B4-BE49-F238E27FC236}">
                <a16:creationId xmlns:a16="http://schemas.microsoft.com/office/drawing/2014/main" id="{CE4D43BF-28AB-43AE-823F-ECF6948E8648}"/>
              </a:ext>
            </a:extLst>
          </p:cNvPr>
          <p:cNvSpPr txBox="1"/>
          <p:nvPr/>
        </p:nvSpPr>
        <p:spPr>
          <a:xfrm>
            <a:off x="1453415" y="822960"/>
            <a:ext cx="4642585" cy="461665"/>
          </a:xfrm>
          <a:prstGeom prst="rect">
            <a:avLst/>
          </a:prstGeom>
          <a:noFill/>
        </p:spPr>
        <p:txBody>
          <a:bodyPr wrap="square" rtlCol="0">
            <a:spAutoFit/>
          </a:bodyPr>
          <a:lstStyle/>
          <a:p>
            <a:r>
              <a:rPr lang="en-IN" sz="2400" b="1" u="sng" dirty="0"/>
              <a:t>ADMIN PORTAL</a:t>
            </a:r>
          </a:p>
        </p:txBody>
      </p:sp>
    </p:spTree>
    <p:extLst>
      <p:ext uri="{BB962C8B-B14F-4D97-AF65-F5344CB8AC3E}">
        <p14:creationId xmlns:p14="http://schemas.microsoft.com/office/powerpoint/2010/main" val="2867001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Content Placeholder 5" descr="Text&#10;&#10;Description automatically generated">
            <a:extLst>
              <a:ext uri="{FF2B5EF4-FFF2-40B4-BE49-F238E27FC236}">
                <a16:creationId xmlns:a16="http://schemas.microsoft.com/office/drawing/2014/main" id="{EB1AB6DB-D89E-4D3A-BC9C-601E474BB91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491" r="2342" b="44702"/>
          <a:stretch/>
        </p:blipFill>
        <p:spPr>
          <a:xfrm>
            <a:off x="142774" y="2175309"/>
            <a:ext cx="11906451" cy="3484346"/>
          </a:xfrm>
          <a:prstGeom prst="rect">
            <a:avLst/>
          </a:prstGeom>
        </p:spPr>
      </p:pic>
      <p:sp>
        <p:nvSpPr>
          <p:cNvPr id="2" name="TextBox 1">
            <a:extLst>
              <a:ext uri="{FF2B5EF4-FFF2-40B4-BE49-F238E27FC236}">
                <a16:creationId xmlns:a16="http://schemas.microsoft.com/office/drawing/2014/main" id="{1562E579-C4DC-4A80-B5A9-66053141DFFA}"/>
              </a:ext>
            </a:extLst>
          </p:cNvPr>
          <p:cNvSpPr txBox="1"/>
          <p:nvPr/>
        </p:nvSpPr>
        <p:spPr>
          <a:xfrm>
            <a:off x="1645920" y="683394"/>
            <a:ext cx="7950467" cy="461665"/>
          </a:xfrm>
          <a:prstGeom prst="rect">
            <a:avLst/>
          </a:prstGeom>
          <a:noFill/>
        </p:spPr>
        <p:txBody>
          <a:bodyPr wrap="square" rtlCol="0">
            <a:spAutoFit/>
          </a:bodyPr>
          <a:lstStyle/>
          <a:p>
            <a:r>
              <a:rPr lang="en-IN" sz="2400" b="1" u="sng" dirty="0"/>
              <a:t>VIEW DOCTOR ‘S FROM ADMIN PANEL</a:t>
            </a:r>
          </a:p>
        </p:txBody>
      </p:sp>
    </p:spTree>
    <p:extLst>
      <p:ext uri="{BB962C8B-B14F-4D97-AF65-F5344CB8AC3E}">
        <p14:creationId xmlns:p14="http://schemas.microsoft.com/office/powerpoint/2010/main" val="1956866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529AE-038A-4125-B9DA-1AA0AED4FB27}"/>
              </a:ext>
            </a:extLst>
          </p:cNvPr>
          <p:cNvSpPr>
            <a:spLocks noGrp="1"/>
          </p:cNvSpPr>
          <p:nvPr>
            <p:ph type="title"/>
          </p:nvPr>
        </p:nvSpPr>
        <p:spPr>
          <a:xfrm>
            <a:off x="2231136" y="365760"/>
            <a:ext cx="7729728" cy="1050085"/>
          </a:xfrm>
        </p:spPr>
        <p:txBody>
          <a:bodyPr/>
          <a:lstStyle/>
          <a:p>
            <a:r>
              <a:rPr lang="en-IN" dirty="0"/>
              <a:t>Project Time Line</a:t>
            </a:r>
          </a:p>
        </p:txBody>
      </p:sp>
      <p:sp>
        <p:nvSpPr>
          <p:cNvPr id="5" name="Rectangle 4">
            <a:extLst>
              <a:ext uri="{FF2B5EF4-FFF2-40B4-BE49-F238E27FC236}">
                <a16:creationId xmlns:a16="http://schemas.microsoft.com/office/drawing/2014/main" id="{E5131510-FD44-458B-BE88-8E6A83254FBE}"/>
              </a:ext>
            </a:extLst>
          </p:cNvPr>
          <p:cNvSpPr/>
          <p:nvPr/>
        </p:nvSpPr>
        <p:spPr>
          <a:xfrm>
            <a:off x="2182761" y="2015613"/>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4479F9CD-CA34-4878-825A-727014C916DF}"/>
              </a:ext>
            </a:extLst>
          </p:cNvPr>
          <p:cNvSpPr/>
          <p:nvPr/>
        </p:nvSpPr>
        <p:spPr>
          <a:xfrm>
            <a:off x="892793" y="1936951"/>
            <a:ext cx="2074607" cy="791498"/>
          </a:xfrm>
          <a:prstGeom prst="rect">
            <a:avLst/>
          </a:prstGeom>
          <a:solidFill>
            <a:schemeClr val="accent2">
              <a:lumMod val="60000"/>
              <a:lumOff val="4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IN" dirty="0"/>
              <a:t>SRS Release</a:t>
            </a:r>
          </a:p>
          <a:p>
            <a:pPr algn="ctr"/>
            <a:r>
              <a:rPr lang="en-IN" dirty="0"/>
              <a:t>07/12/2022</a:t>
            </a:r>
          </a:p>
        </p:txBody>
      </p:sp>
      <p:sp>
        <p:nvSpPr>
          <p:cNvPr id="8" name="Rectangle 7">
            <a:extLst>
              <a:ext uri="{FF2B5EF4-FFF2-40B4-BE49-F238E27FC236}">
                <a16:creationId xmlns:a16="http://schemas.microsoft.com/office/drawing/2014/main" id="{8ACFF8D1-5AF5-4220-82AD-E34FE5FC5532}"/>
              </a:ext>
            </a:extLst>
          </p:cNvPr>
          <p:cNvSpPr/>
          <p:nvPr/>
        </p:nvSpPr>
        <p:spPr>
          <a:xfrm>
            <a:off x="5088194" y="1936951"/>
            <a:ext cx="2015612" cy="791498"/>
          </a:xfrm>
          <a:prstGeom prst="rect">
            <a:avLst/>
          </a:prstGeom>
          <a:solidFill>
            <a:schemeClr val="accent2">
              <a:lumMod val="60000"/>
              <a:lumOff val="4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IN" dirty="0"/>
              <a:t>Code  </a:t>
            </a:r>
          </a:p>
          <a:p>
            <a:pPr algn="ctr"/>
            <a:r>
              <a:rPr lang="en-IN" dirty="0"/>
              <a:t>Implementation</a:t>
            </a:r>
          </a:p>
          <a:p>
            <a:pPr algn="ctr"/>
            <a:r>
              <a:rPr lang="en-IN" dirty="0"/>
              <a:t>08/12/2922</a:t>
            </a:r>
          </a:p>
        </p:txBody>
      </p:sp>
      <p:sp>
        <p:nvSpPr>
          <p:cNvPr id="9" name="Rectangle 8">
            <a:extLst>
              <a:ext uri="{FF2B5EF4-FFF2-40B4-BE49-F238E27FC236}">
                <a16:creationId xmlns:a16="http://schemas.microsoft.com/office/drawing/2014/main" id="{27482506-D0F2-4FE0-8439-13F73F62CD47}"/>
              </a:ext>
            </a:extLst>
          </p:cNvPr>
          <p:cNvSpPr/>
          <p:nvPr/>
        </p:nvSpPr>
        <p:spPr>
          <a:xfrm>
            <a:off x="8538076" y="1971364"/>
            <a:ext cx="3470300" cy="791498"/>
          </a:xfrm>
          <a:prstGeom prst="rect">
            <a:avLst/>
          </a:prstGeom>
          <a:solidFill>
            <a:schemeClr val="accent2">
              <a:lumMod val="60000"/>
              <a:lumOff val="4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IN" dirty="0"/>
              <a:t>Integration testing</a:t>
            </a:r>
          </a:p>
          <a:p>
            <a:pPr algn="ctr"/>
            <a:r>
              <a:rPr lang="en-IN" dirty="0"/>
              <a:t>Planning and implementation</a:t>
            </a:r>
          </a:p>
          <a:p>
            <a:pPr algn="ctr"/>
            <a:r>
              <a:rPr lang="en-IN" dirty="0"/>
              <a:t>11/12/2022</a:t>
            </a:r>
          </a:p>
        </p:txBody>
      </p:sp>
      <p:sp>
        <p:nvSpPr>
          <p:cNvPr id="10" name="Rectangle 9">
            <a:extLst>
              <a:ext uri="{FF2B5EF4-FFF2-40B4-BE49-F238E27FC236}">
                <a16:creationId xmlns:a16="http://schemas.microsoft.com/office/drawing/2014/main" id="{EAD9D6AA-152D-447D-BA1F-9DDC1AC799C8}"/>
              </a:ext>
            </a:extLst>
          </p:cNvPr>
          <p:cNvSpPr/>
          <p:nvPr/>
        </p:nvSpPr>
        <p:spPr>
          <a:xfrm>
            <a:off x="1386349" y="5476568"/>
            <a:ext cx="2349909" cy="791498"/>
          </a:xfrm>
          <a:prstGeom prst="rect">
            <a:avLst/>
          </a:prstGeom>
          <a:solidFill>
            <a:schemeClr val="accent2">
              <a:lumMod val="60000"/>
              <a:lumOff val="4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IN" dirty="0"/>
              <a:t>Design</a:t>
            </a:r>
          </a:p>
          <a:p>
            <a:pPr algn="ctr"/>
            <a:r>
              <a:rPr lang="en-IN" dirty="0"/>
              <a:t>08/12/2022</a:t>
            </a:r>
          </a:p>
        </p:txBody>
      </p:sp>
      <p:sp>
        <p:nvSpPr>
          <p:cNvPr id="11" name="Rectangle 10">
            <a:extLst>
              <a:ext uri="{FF2B5EF4-FFF2-40B4-BE49-F238E27FC236}">
                <a16:creationId xmlns:a16="http://schemas.microsoft.com/office/drawing/2014/main" id="{FAB8C601-5D77-4ACB-8D25-FFC36F20341C}"/>
              </a:ext>
            </a:extLst>
          </p:cNvPr>
          <p:cNvSpPr/>
          <p:nvPr/>
        </p:nvSpPr>
        <p:spPr>
          <a:xfrm>
            <a:off x="7620000" y="5442155"/>
            <a:ext cx="3372465" cy="791498"/>
          </a:xfrm>
          <a:prstGeom prst="rect">
            <a:avLst/>
          </a:prstGeom>
          <a:solidFill>
            <a:schemeClr val="accent2">
              <a:lumMod val="60000"/>
              <a:lumOff val="4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IN" dirty="0"/>
              <a:t>Unit testing </a:t>
            </a:r>
          </a:p>
          <a:p>
            <a:pPr algn="ctr"/>
            <a:r>
              <a:rPr lang="en-IN" dirty="0"/>
              <a:t>Planning </a:t>
            </a:r>
            <a:r>
              <a:rPr lang="en-IN" dirty="0" err="1"/>
              <a:t>andImplementation</a:t>
            </a:r>
            <a:endParaRPr lang="en-IN" dirty="0"/>
          </a:p>
          <a:p>
            <a:pPr algn="ctr"/>
            <a:r>
              <a:rPr lang="en-IN" dirty="0"/>
              <a:t>11/12/2022</a:t>
            </a:r>
          </a:p>
        </p:txBody>
      </p:sp>
      <p:cxnSp>
        <p:nvCxnSpPr>
          <p:cNvPr id="20" name="Straight Arrow Connector 19">
            <a:extLst>
              <a:ext uri="{FF2B5EF4-FFF2-40B4-BE49-F238E27FC236}">
                <a16:creationId xmlns:a16="http://schemas.microsoft.com/office/drawing/2014/main" id="{A73C4367-8569-48AB-A63E-11DA6A24D449}"/>
              </a:ext>
            </a:extLst>
          </p:cNvPr>
          <p:cNvCxnSpPr/>
          <p:nvPr/>
        </p:nvCxnSpPr>
        <p:spPr>
          <a:xfrm flipV="1">
            <a:off x="10166555" y="2762863"/>
            <a:ext cx="0" cy="2679292"/>
          </a:xfrm>
          <a:prstGeom prst="straightConnector1">
            <a:avLst/>
          </a:prstGeom>
          <a:ln>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B45C002E-BC7D-4564-9541-1594EA87728A}"/>
              </a:ext>
            </a:extLst>
          </p:cNvPr>
          <p:cNvCxnSpPr>
            <a:cxnSpLocks/>
          </p:cNvCxnSpPr>
          <p:nvPr/>
        </p:nvCxnSpPr>
        <p:spPr>
          <a:xfrm rot="5400000" flipH="1" flipV="1">
            <a:off x="3213426" y="2815220"/>
            <a:ext cx="2679292" cy="2574578"/>
          </a:xfrm>
          <a:prstGeom prst="bentConnector3">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009FAB9E-47CB-47FB-A8D0-D091DB1AF8E6}"/>
              </a:ext>
            </a:extLst>
          </p:cNvPr>
          <p:cNvCxnSpPr/>
          <p:nvPr/>
        </p:nvCxnSpPr>
        <p:spPr>
          <a:xfrm rot="16200000" flipH="1">
            <a:off x="6196780" y="2858729"/>
            <a:ext cx="2679292" cy="2487561"/>
          </a:xfrm>
          <a:prstGeom prst="bentConnector3">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4E90956-9FC3-47CE-9981-FB95D1EE82FD}"/>
              </a:ext>
            </a:extLst>
          </p:cNvPr>
          <p:cNvCxnSpPr/>
          <p:nvPr/>
        </p:nvCxnSpPr>
        <p:spPr>
          <a:xfrm>
            <a:off x="1838632" y="2762862"/>
            <a:ext cx="0" cy="2713706"/>
          </a:xfrm>
          <a:prstGeom prst="straightConnector1">
            <a:avLst/>
          </a:prstGeom>
          <a:ln>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24687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Content Placeholder 4" descr="Text&#10;&#10;Description automatically generated">
            <a:extLst>
              <a:ext uri="{FF2B5EF4-FFF2-40B4-BE49-F238E27FC236}">
                <a16:creationId xmlns:a16="http://schemas.microsoft.com/office/drawing/2014/main" id="{C00C4E58-4BC6-46E5-9FCD-5267B04FDA4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4771" r="2737" b="47369"/>
          <a:stretch/>
        </p:blipFill>
        <p:spPr>
          <a:xfrm>
            <a:off x="240632" y="2107932"/>
            <a:ext cx="11858324" cy="3282216"/>
          </a:xfrm>
          <a:prstGeom prst="rect">
            <a:avLst/>
          </a:prstGeom>
        </p:spPr>
      </p:pic>
      <p:sp>
        <p:nvSpPr>
          <p:cNvPr id="2" name="TextBox 1">
            <a:extLst>
              <a:ext uri="{FF2B5EF4-FFF2-40B4-BE49-F238E27FC236}">
                <a16:creationId xmlns:a16="http://schemas.microsoft.com/office/drawing/2014/main" id="{0361A664-57E0-4194-86D3-D0A7F6B0067E}"/>
              </a:ext>
            </a:extLst>
          </p:cNvPr>
          <p:cNvSpPr txBox="1"/>
          <p:nvPr/>
        </p:nvSpPr>
        <p:spPr>
          <a:xfrm>
            <a:off x="2589196" y="933651"/>
            <a:ext cx="5669280" cy="461665"/>
          </a:xfrm>
          <a:prstGeom prst="rect">
            <a:avLst/>
          </a:prstGeom>
          <a:noFill/>
        </p:spPr>
        <p:txBody>
          <a:bodyPr wrap="square" rtlCol="0">
            <a:spAutoFit/>
          </a:bodyPr>
          <a:lstStyle/>
          <a:p>
            <a:r>
              <a:rPr lang="en-IN" sz="2400" b="1" u="sng" dirty="0"/>
              <a:t>VIEW PATIENT DETAILS</a:t>
            </a:r>
          </a:p>
        </p:txBody>
      </p:sp>
    </p:spTree>
    <p:extLst>
      <p:ext uri="{BB962C8B-B14F-4D97-AF65-F5344CB8AC3E}">
        <p14:creationId xmlns:p14="http://schemas.microsoft.com/office/powerpoint/2010/main" val="14308839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3CE5BCBF-17CF-0A40-F9FE-2F979478CE39}"/>
              </a:ext>
            </a:extLst>
          </p:cNvPr>
          <p:cNvGraphicFramePr>
            <a:graphicFrameLocks noGrp="1"/>
          </p:cNvGraphicFramePr>
          <p:nvPr>
            <p:ph idx="1"/>
            <p:extLst>
              <p:ext uri="{D42A27DB-BD31-4B8C-83A1-F6EECF244321}">
                <p14:modId xmlns:p14="http://schemas.microsoft.com/office/powerpoint/2010/main" val="2804325745"/>
              </p:ext>
            </p:extLst>
          </p:nvPr>
        </p:nvGraphicFramePr>
        <p:xfrm>
          <a:off x="2231136" y="2638044"/>
          <a:ext cx="7729728" cy="31019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974524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Content Placeholder 5" descr="A screenshot of a computer&#10;&#10;Description automatically generated">
            <a:extLst>
              <a:ext uri="{FF2B5EF4-FFF2-40B4-BE49-F238E27FC236}">
                <a16:creationId xmlns:a16="http://schemas.microsoft.com/office/drawing/2014/main" id="{D6114714-AF8C-4DFF-A602-98561FBB1F2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0631" r="3447" b="13264"/>
          <a:stretch/>
        </p:blipFill>
        <p:spPr>
          <a:xfrm>
            <a:off x="0" y="1414913"/>
            <a:ext cx="11771697" cy="4533499"/>
          </a:xfrm>
          <a:prstGeom prst="rect">
            <a:avLst/>
          </a:prstGeom>
        </p:spPr>
      </p:pic>
    </p:spTree>
    <p:extLst>
      <p:ext uri="{BB962C8B-B14F-4D97-AF65-F5344CB8AC3E}">
        <p14:creationId xmlns:p14="http://schemas.microsoft.com/office/powerpoint/2010/main" val="15026591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302AC124-F634-7460-810B-E7984676A6B1}"/>
              </a:ext>
            </a:extLst>
          </p:cNvPr>
          <p:cNvGraphicFramePr>
            <a:graphicFrameLocks noGrp="1"/>
          </p:cNvGraphicFramePr>
          <p:nvPr>
            <p:ph idx="1"/>
            <p:extLst>
              <p:ext uri="{D42A27DB-BD31-4B8C-83A1-F6EECF244321}">
                <p14:modId xmlns:p14="http://schemas.microsoft.com/office/powerpoint/2010/main" val="605224741"/>
              </p:ext>
            </p:extLst>
          </p:nvPr>
        </p:nvGraphicFramePr>
        <p:xfrm>
          <a:off x="2231136" y="2638044"/>
          <a:ext cx="7729728" cy="31019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307935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F7234B-77DC-4701-B626-A9D6CB84AFA0}"/>
              </a:ext>
            </a:extLst>
          </p:cNvPr>
          <p:cNvSpPr>
            <a:spLocks noGrp="1"/>
          </p:cNvSpPr>
          <p:nvPr>
            <p:ph type="title"/>
          </p:nvPr>
        </p:nvSpPr>
        <p:spPr>
          <a:xfrm>
            <a:off x="2231136" y="467418"/>
            <a:ext cx="7729728" cy="1188720"/>
          </a:xfrm>
          <a:solidFill>
            <a:srgbClr val="FFFFFF"/>
          </a:solidFill>
        </p:spPr>
        <p:txBody>
          <a:bodyPr>
            <a:normAutofit/>
          </a:bodyPr>
          <a:lstStyle/>
          <a:p>
            <a:r>
              <a:rPr lang="en-IN" dirty="0"/>
              <a:t>Challenges faced</a:t>
            </a:r>
          </a:p>
        </p:txBody>
      </p:sp>
      <p:sp>
        <p:nvSpPr>
          <p:cNvPr id="3" name="Content Placeholder 2">
            <a:extLst>
              <a:ext uri="{FF2B5EF4-FFF2-40B4-BE49-F238E27FC236}">
                <a16:creationId xmlns:a16="http://schemas.microsoft.com/office/drawing/2014/main" id="{802A9222-8421-4BCB-BF61-414C809F2CAB}"/>
              </a:ext>
            </a:extLst>
          </p:cNvPr>
          <p:cNvSpPr>
            <a:spLocks noGrp="1"/>
          </p:cNvSpPr>
          <p:nvPr>
            <p:ph idx="1"/>
          </p:nvPr>
        </p:nvSpPr>
        <p:spPr>
          <a:xfrm>
            <a:off x="1706062" y="2291262"/>
            <a:ext cx="8779512" cy="2879256"/>
          </a:xfrm>
        </p:spPr>
        <p:txBody>
          <a:bodyPr>
            <a:normAutofit/>
          </a:bodyPr>
          <a:lstStyle/>
          <a:p>
            <a:r>
              <a:rPr lang="en" sz="1800" dirty="0"/>
              <a:t>To decide which data structure would be best for the project</a:t>
            </a:r>
          </a:p>
          <a:p>
            <a:endParaRPr lang="en" sz="1800" dirty="0"/>
          </a:p>
          <a:p>
            <a:r>
              <a:rPr lang="en-IN" sz="1800" dirty="0"/>
              <a:t>Setting and making login portal  for Doctor and patient</a:t>
            </a:r>
          </a:p>
          <a:p>
            <a:pPr marL="0" indent="0">
              <a:buNone/>
            </a:pPr>
            <a:endParaRPr lang="en-IN" sz="1800" dirty="0"/>
          </a:p>
          <a:p>
            <a:r>
              <a:rPr lang="en-IN" dirty="0"/>
              <a:t>Understanding and implementing unit testing and integration testing.</a:t>
            </a:r>
            <a:endParaRPr lang="en-IN" dirty="0">
              <a:latin typeface="Barlow Semi Condensed"/>
              <a:ea typeface="Barlow Semi Condensed"/>
              <a:cs typeface="Barlow Semi Condensed"/>
              <a:sym typeface="Barlow Semi Condensed"/>
            </a:endParaRPr>
          </a:p>
          <a:p>
            <a:endParaRPr lang="en-IN" sz="1800" dirty="0"/>
          </a:p>
          <a:p>
            <a:endParaRPr lang="en-IN" dirty="0">
              <a:solidFill>
                <a:srgbClr val="404040"/>
              </a:solidFill>
            </a:endParaRPr>
          </a:p>
        </p:txBody>
      </p:sp>
    </p:spTree>
    <p:extLst>
      <p:ext uri="{BB962C8B-B14F-4D97-AF65-F5344CB8AC3E}">
        <p14:creationId xmlns:p14="http://schemas.microsoft.com/office/powerpoint/2010/main" val="11745402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3FB6BE-4DEE-49BB-84B2-A5E5328DDCD3}"/>
              </a:ext>
            </a:extLst>
          </p:cNvPr>
          <p:cNvSpPr>
            <a:spLocks noGrp="1"/>
          </p:cNvSpPr>
          <p:nvPr>
            <p:ph type="title"/>
          </p:nvPr>
        </p:nvSpPr>
        <p:spPr>
          <a:xfrm>
            <a:off x="2231136" y="467418"/>
            <a:ext cx="7729728" cy="1188720"/>
          </a:xfrm>
          <a:solidFill>
            <a:srgbClr val="FFFFFF"/>
          </a:solidFill>
        </p:spPr>
        <p:txBody>
          <a:bodyPr>
            <a:normAutofit/>
          </a:bodyPr>
          <a:lstStyle/>
          <a:p>
            <a:r>
              <a:rPr lang="en-IN" dirty="0"/>
              <a:t>conclusion</a:t>
            </a:r>
          </a:p>
        </p:txBody>
      </p:sp>
      <p:sp>
        <p:nvSpPr>
          <p:cNvPr id="3" name="Content Placeholder 2">
            <a:extLst>
              <a:ext uri="{FF2B5EF4-FFF2-40B4-BE49-F238E27FC236}">
                <a16:creationId xmlns:a16="http://schemas.microsoft.com/office/drawing/2014/main" id="{164BC324-0730-4CFD-999A-714C59F25924}"/>
              </a:ext>
            </a:extLst>
          </p:cNvPr>
          <p:cNvSpPr>
            <a:spLocks noGrp="1"/>
          </p:cNvSpPr>
          <p:nvPr>
            <p:ph idx="1"/>
          </p:nvPr>
        </p:nvSpPr>
        <p:spPr>
          <a:xfrm>
            <a:off x="1706062" y="2291262"/>
            <a:ext cx="8779512" cy="2879256"/>
          </a:xfrm>
        </p:spPr>
        <p:txBody>
          <a:bodyPr>
            <a:normAutofit/>
          </a:bodyPr>
          <a:lstStyle/>
          <a:p>
            <a:pPr marL="457200" lvl="0" indent="-349250" rtl="0">
              <a:lnSpc>
                <a:spcPct val="150000"/>
              </a:lnSpc>
              <a:spcBef>
                <a:spcPts val="0"/>
              </a:spcBef>
              <a:spcAft>
                <a:spcPts val="0"/>
              </a:spcAft>
              <a:buSzPts val="1900"/>
              <a:buChar char="●"/>
            </a:pPr>
            <a:r>
              <a:rPr lang="en-IN" sz="2400" dirty="0">
                <a:solidFill>
                  <a:srgbClr val="404040"/>
                </a:solidFill>
                <a:latin typeface="Calibri" panose="020F0502020204030204" pitchFamily="34" charset="0"/>
                <a:cs typeface="Calibri" panose="020F0502020204030204" pitchFamily="34" charset="0"/>
              </a:rPr>
              <a:t>Successfully completed the coding and testing phases as per the given problem statement.</a:t>
            </a:r>
          </a:p>
          <a:p>
            <a:pPr marL="457200" lvl="0" indent="-349250" rtl="0">
              <a:lnSpc>
                <a:spcPct val="150000"/>
              </a:lnSpc>
              <a:spcBef>
                <a:spcPts val="0"/>
              </a:spcBef>
              <a:spcAft>
                <a:spcPts val="0"/>
              </a:spcAft>
              <a:buSzPts val="1900"/>
              <a:buChar char="●"/>
            </a:pPr>
            <a:r>
              <a:rPr lang="en-IN" sz="2400" dirty="0">
                <a:solidFill>
                  <a:srgbClr val="404040"/>
                </a:solidFill>
                <a:latin typeface="Calibri" panose="020F0502020204030204" pitchFamily="34" charset="0"/>
                <a:cs typeface="Calibri" panose="020F0502020204030204" pitchFamily="34" charset="0"/>
              </a:rPr>
              <a:t>Got the expected results for the efficient doctor patient management portal</a:t>
            </a:r>
          </a:p>
          <a:p>
            <a:endParaRPr lang="en-IN" dirty="0">
              <a:solidFill>
                <a:srgbClr val="404040"/>
              </a:solidFill>
            </a:endParaRPr>
          </a:p>
        </p:txBody>
      </p:sp>
    </p:spTree>
    <p:extLst>
      <p:ext uri="{BB962C8B-B14F-4D97-AF65-F5344CB8AC3E}">
        <p14:creationId xmlns:p14="http://schemas.microsoft.com/office/powerpoint/2010/main" val="35282298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1A59B8-88E8-4A87-BC60-B3A46B6A8999}"/>
              </a:ext>
            </a:extLst>
          </p:cNvPr>
          <p:cNvSpPr txBox="1"/>
          <p:nvPr/>
        </p:nvSpPr>
        <p:spPr>
          <a:xfrm>
            <a:off x="6648273" y="2496643"/>
            <a:ext cx="9788893" cy="1446550"/>
          </a:xfrm>
          <a:prstGeom prst="rect">
            <a:avLst/>
          </a:prstGeom>
          <a:noFill/>
        </p:spPr>
        <p:txBody>
          <a:bodyPr wrap="square" rtlCol="0">
            <a:spAutoFit/>
          </a:bodyPr>
          <a:lstStyle/>
          <a:p>
            <a:r>
              <a:rPr lang="en-IN" sz="3200" b="1" dirty="0" err="1"/>
              <a:t>Github</a:t>
            </a:r>
            <a:r>
              <a:rPr lang="en-IN" sz="3200" b="1" dirty="0"/>
              <a:t> Link:</a:t>
            </a:r>
          </a:p>
          <a:p>
            <a:endParaRPr lang="en-IN" dirty="0"/>
          </a:p>
          <a:p>
            <a:r>
              <a:rPr lang="en-IN" sz="2000" dirty="0">
                <a:hlinkClick r:id="rId2"/>
              </a:rPr>
              <a:t>https://github.com/PGopika/Group4</a:t>
            </a:r>
            <a:endParaRPr lang="en-IN" sz="2000" dirty="0"/>
          </a:p>
          <a:p>
            <a:endParaRPr lang="en-IN" dirty="0"/>
          </a:p>
        </p:txBody>
      </p:sp>
      <p:pic>
        <p:nvPicPr>
          <p:cNvPr id="3" name="Picture 2">
            <a:extLst>
              <a:ext uri="{FF2B5EF4-FFF2-40B4-BE49-F238E27FC236}">
                <a16:creationId xmlns:a16="http://schemas.microsoft.com/office/drawing/2014/main" id="{73AA042D-69B1-4179-9588-A11C3FB9D429}"/>
              </a:ext>
            </a:extLst>
          </p:cNvPr>
          <p:cNvPicPr>
            <a:picLocks noChangeAspect="1"/>
          </p:cNvPicPr>
          <p:nvPr/>
        </p:nvPicPr>
        <p:blipFill>
          <a:blip r:embed="rId3"/>
          <a:stretch>
            <a:fillRect/>
          </a:stretch>
        </p:blipFill>
        <p:spPr>
          <a:xfrm>
            <a:off x="649280" y="1288716"/>
            <a:ext cx="5014214" cy="3862404"/>
          </a:xfrm>
          <a:prstGeom prst="rect">
            <a:avLst/>
          </a:prstGeom>
        </p:spPr>
      </p:pic>
    </p:spTree>
    <p:extLst>
      <p:ext uri="{BB962C8B-B14F-4D97-AF65-F5344CB8AC3E}">
        <p14:creationId xmlns:p14="http://schemas.microsoft.com/office/powerpoint/2010/main" val="29783966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5" name="Content Placeholder 4" descr="Icon&#10;&#10;Description automatically generated">
            <a:extLst>
              <a:ext uri="{FF2B5EF4-FFF2-40B4-BE49-F238E27FC236}">
                <a16:creationId xmlns:a16="http://schemas.microsoft.com/office/drawing/2014/main" id="{31CFA622-9460-4783-BBFC-475F0D0A8E62}"/>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5378" r="5733"/>
          <a:stretch/>
        </p:blipFill>
        <p:spPr>
          <a:xfrm>
            <a:off x="6150302" y="10"/>
            <a:ext cx="6095999" cy="6857990"/>
          </a:xfrm>
          <a:prstGeom prst="rect">
            <a:avLst/>
          </a:prstGeom>
        </p:spPr>
      </p:pic>
      <p:sp>
        <p:nvSpPr>
          <p:cNvPr id="6" name="TextBox 5">
            <a:extLst>
              <a:ext uri="{FF2B5EF4-FFF2-40B4-BE49-F238E27FC236}">
                <a16:creationId xmlns:a16="http://schemas.microsoft.com/office/drawing/2014/main" id="{AB8325E2-4E6F-435C-A78D-44F54850D731}"/>
              </a:ext>
            </a:extLst>
          </p:cNvPr>
          <p:cNvSpPr txBox="1"/>
          <p:nvPr/>
        </p:nvSpPr>
        <p:spPr>
          <a:xfrm>
            <a:off x="9791783" y="6657945"/>
            <a:ext cx="2454518"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3" tooltip="https://www.freepngimg.com/png/72547-thinking-photography-question-mark-man-stock">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4" tooltip="https://creativecommons.org/licenses/by-nc/3.0/">
                  <a:extLst>
                    <a:ext uri="{A12FA001-AC4F-418D-AE19-62706E023703}">
                      <ahyp:hlinkClr xmlns:ahyp="http://schemas.microsoft.com/office/drawing/2018/hyperlinkcolor" val="tx"/>
                    </a:ext>
                  </a:extLst>
                </a:hlinkClick>
              </a:rPr>
              <a:t>CC BY-NC</a:t>
            </a:r>
            <a:endParaRPr lang="en-IN" sz="700">
              <a:solidFill>
                <a:srgbClr val="FFFFFF"/>
              </a:solidFill>
            </a:endParaRPr>
          </a:p>
        </p:txBody>
      </p:sp>
      <p:sp>
        <p:nvSpPr>
          <p:cNvPr id="7" name="TextBox 6">
            <a:extLst>
              <a:ext uri="{FF2B5EF4-FFF2-40B4-BE49-F238E27FC236}">
                <a16:creationId xmlns:a16="http://schemas.microsoft.com/office/drawing/2014/main" id="{0901C3C8-CB4A-4723-B7C6-110435527DCD}"/>
              </a:ext>
            </a:extLst>
          </p:cNvPr>
          <p:cNvSpPr txBox="1"/>
          <p:nvPr/>
        </p:nvSpPr>
        <p:spPr>
          <a:xfrm>
            <a:off x="1203137" y="1787423"/>
            <a:ext cx="5665023" cy="2308324"/>
          </a:xfrm>
          <a:prstGeom prst="rect">
            <a:avLst/>
          </a:prstGeom>
          <a:noFill/>
        </p:spPr>
        <p:txBody>
          <a:bodyPr wrap="square" rtlCol="0">
            <a:spAutoFit/>
          </a:bodyPr>
          <a:lstStyle/>
          <a:p>
            <a:r>
              <a:rPr lang="en-IN" sz="7200" dirty="0">
                <a:solidFill>
                  <a:schemeClr val="bg1"/>
                </a:solidFill>
                <a:latin typeface="Calibri" panose="020F0502020204030204" pitchFamily="34" charset="0"/>
                <a:cs typeface="Calibri" panose="020F0502020204030204" pitchFamily="34" charset="0"/>
              </a:rPr>
              <a:t>ANY QUESTIONS?</a:t>
            </a:r>
          </a:p>
        </p:txBody>
      </p:sp>
    </p:spTree>
    <p:extLst>
      <p:ext uri="{BB962C8B-B14F-4D97-AF65-F5344CB8AC3E}">
        <p14:creationId xmlns:p14="http://schemas.microsoft.com/office/powerpoint/2010/main" val="37766074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Content Placeholder 8" descr="Logo&#10;&#10;Description automatically generated">
            <a:extLst>
              <a:ext uri="{FF2B5EF4-FFF2-40B4-BE49-F238E27FC236}">
                <a16:creationId xmlns:a16="http://schemas.microsoft.com/office/drawing/2014/main" id="{9123BD65-AC1C-427D-B7ED-5F79D7921A74}"/>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6452" b="9278"/>
          <a:stretch/>
        </p:blipFill>
        <p:spPr>
          <a:xfrm>
            <a:off x="20" y="10"/>
            <a:ext cx="12191980" cy="6857990"/>
          </a:xfrm>
          <a:prstGeom prst="rect">
            <a:avLst/>
          </a:prstGeom>
        </p:spPr>
      </p:pic>
    </p:spTree>
    <p:extLst>
      <p:ext uri="{BB962C8B-B14F-4D97-AF65-F5344CB8AC3E}">
        <p14:creationId xmlns:p14="http://schemas.microsoft.com/office/powerpoint/2010/main" val="19482650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02C7B47-DF2D-46D9-9584-5C83FCA86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48541E3-A59C-41D3-85D2-70F0E0E9B6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5248656"/>
          </a:xfrm>
          <a:prstGeom prst="rect">
            <a:avLst/>
          </a:prstGeom>
          <a:solidFill>
            <a:srgbClr val="FFFFFF"/>
          </a:solidFill>
          <a:ln w="2540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15D4E8-1156-43EC-92E9-BB93D460963F}"/>
              </a:ext>
            </a:extLst>
          </p:cNvPr>
          <p:cNvSpPr>
            <a:spLocks noGrp="1"/>
          </p:cNvSpPr>
          <p:nvPr>
            <p:ph type="title"/>
          </p:nvPr>
        </p:nvSpPr>
        <p:spPr>
          <a:xfrm>
            <a:off x="640080" y="2681105"/>
            <a:ext cx="3401568" cy="1495794"/>
          </a:xfrm>
          <a:solidFill>
            <a:srgbClr val="FFFFFF"/>
          </a:solidFill>
          <a:ln>
            <a:solidFill>
              <a:srgbClr val="262626"/>
            </a:solidFill>
          </a:ln>
        </p:spPr>
        <p:txBody>
          <a:bodyPr>
            <a:normAutofit/>
          </a:bodyPr>
          <a:lstStyle/>
          <a:p>
            <a:r>
              <a:rPr lang="en-IN" dirty="0"/>
              <a:t>Table Of contents</a:t>
            </a:r>
          </a:p>
        </p:txBody>
      </p:sp>
      <p:graphicFrame>
        <p:nvGraphicFramePr>
          <p:cNvPr id="5" name="Content Placeholder 2">
            <a:extLst>
              <a:ext uri="{FF2B5EF4-FFF2-40B4-BE49-F238E27FC236}">
                <a16:creationId xmlns:a16="http://schemas.microsoft.com/office/drawing/2014/main" id="{5D79A1B5-29A4-54E6-CDFE-73EC6F122D90}"/>
              </a:ext>
            </a:extLst>
          </p:cNvPr>
          <p:cNvGraphicFramePr>
            <a:graphicFrameLocks noGrp="1"/>
          </p:cNvGraphicFramePr>
          <p:nvPr>
            <p:ph idx="1"/>
            <p:extLst>
              <p:ext uri="{D42A27DB-BD31-4B8C-83A1-F6EECF244321}">
                <p14:modId xmlns:p14="http://schemas.microsoft.com/office/powerpoint/2010/main" val="1337600808"/>
              </p:ext>
            </p:extLst>
          </p:nvPr>
        </p:nvGraphicFramePr>
        <p:xfrm>
          <a:off x="5397500" y="639763"/>
          <a:ext cx="6151563" cy="5276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971115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C3E1C3D-633C-4756-B09B-9AD080714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668" y="640080"/>
            <a:ext cx="10915252" cy="5263134"/>
          </a:xfrm>
          <a:prstGeom prst="rect">
            <a:avLst/>
          </a:prstGeom>
          <a:noFill/>
          <a:ln w="31750" cap="sq">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1295DAF8-54BC-4834-A4B1-7DD2F7AFE5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520" y="802767"/>
            <a:ext cx="10585166" cy="49377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lowchart: Connector 4">
            <a:extLst>
              <a:ext uri="{FF2B5EF4-FFF2-40B4-BE49-F238E27FC236}">
                <a16:creationId xmlns:a16="http://schemas.microsoft.com/office/drawing/2014/main" id="{C2E54D91-82B0-4161-91E3-0EE8D95BE421}"/>
              </a:ext>
            </a:extLst>
          </p:cNvPr>
          <p:cNvSpPr/>
          <p:nvPr/>
        </p:nvSpPr>
        <p:spPr>
          <a:xfrm>
            <a:off x="1120624" y="1122807"/>
            <a:ext cx="9954443" cy="4297680"/>
          </a:xfrm>
          <a:prstGeom prst="flowChartConnector">
            <a:avLst/>
          </a:prstGeom>
          <a:noFill/>
          <a:ln>
            <a:noFill/>
          </a:ln>
        </p:spPr>
        <p:style>
          <a:lnRef idx="1">
            <a:schemeClr val="accent5"/>
          </a:lnRef>
          <a:fillRef idx="2">
            <a:schemeClr val="accent5"/>
          </a:fillRef>
          <a:effectRef idx="1">
            <a:schemeClr val="accent5"/>
          </a:effectRef>
          <a:fontRef idx="minor">
            <a:schemeClr val="dk1"/>
          </a:fontRef>
        </p:style>
        <p:txBody>
          <a:bodyPr vert="horz" lIns="182880" tIns="182880" rIns="182880" bIns="182880" rtlCol="0" anchor="ctr">
            <a:normAutofit/>
          </a:bodyPr>
          <a:lstStyle/>
          <a:p>
            <a:pPr algn="ctr" defTabSz="914400">
              <a:lnSpc>
                <a:spcPct val="90000"/>
              </a:lnSpc>
              <a:spcBef>
                <a:spcPct val="0"/>
              </a:spcBef>
              <a:spcAft>
                <a:spcPts val="600"/>
              </a:spcAft>
            </a:pPr>
            <a:r>
              <a:rPr lang="en-US" sz="4700" kern="1200" cap="all" spc="200" baseline="0">
                <a:solidFill>
                  <a:srgbClr val="FFFFFF"/>
                </a:solidFill>
                <a:latin typeface="+mj-lt"/>
                <a:ea typeface="+mj-ea"/>
                <a:cs typeface="+mj-cs"/>
              </a:rPr>
              <a:t>1.</a:t>
            </a:r>
          </a:p>
          <a:p>
            <a:pPr algn="ctr" defTabSz="914400">
              <a:lnSpc>
                <a:spcPct val="90000"/>
              </a:lnSpc>
              <a:spcBef>
                <a:spcPct val="0"/>
              </a:spcBef>
              <a:spcAft>
                <a:spcPts val="600"/>
              </a:spcAft>
            </a:pPr>
            <a:r>
              <a:rPr lang="en-US" sz="4700" kern="1200" cap="all" spc="200" baseline="0">
                <a:solidFill>
                  <a:srgbClr val="FFFFFF"/>
                </a:solidFill>
                <a:latin typeface="+mj-lt"/>
                <a:ea typeface="+mj-ea"/>
                <a:cs typeface="+mj-cs"/>
              </a:rPr>
              <a:t>Understanding the </a:t>
            </a:r>
          </a:p>
          <a:p>
            <a:pPr algn="ctr" defTabSz="914400">
              <a:lnSpc>
                <a:spcPct val="90000"/>
              </a:lnSpc>
              <a:spcBef>
                <a:spcPct val="0"/>
              </a:spcBef>
              <a:spcAft>
                <a:spcPts val="600"/>
              </a:spcAft>
            </a:pPr>
            <a:r>
              <a:rPr lang="en-US" sz="4700" kern="1200" cap="all" spc="200" baseline="0">
                <a:solidFill>
                  <a:srgbClr val="FFFFFF"/>
                </a:solidFill>
                <a:latin typeface="+mj-lt"/>
                <a:ea typeface="+mj-ea"/>
                <a:cs typeface="+mj-cs"/>
              </a:rPr>
              <a:t>Problem statement</a:t>
            </a:r>
          </a:p>
        </p:txBody>
      </p:sp>
    </p:spTree>
    <p:extLst>
      <p:ext uri="{BB962C8B-B14F-4D97-AF65-F5344CB8AC3E}">
        <p14:creationId xmlns:p14="http://schemas.microsoft.com/office/powerpoint/2010/main" val="1229263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68225-368A-4138-9642-D7F40B39B21F}"/>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3F499876-29F8-40FE-8B44-5C7033A0D13D}"/>
              </a:ext>
            </a:extLst>
          </p:cNvPr>
          <p:cNvSpPr>
            <a:spLocks noGrp="1"/>
          </p:cNvSpPr>
          <p:nvPr>
            <p:ph idx="1"/>
          </p:nvPr>
        </p:nvSpPr>
        <p:spPr>
          <a:xfrm>
            <a:off x="1501541" y="2638044"/>
            <a:ext cx="9760017" cy="3101983"/>
          </a:xfrm>
        </p:spPr>
        <p:txBody>
          <a:bodyPr>
            <a:normAutofit/>
          </a:bodyPr>
          <a:lstStyle/>
          <a:p>
            <a:pPr algn="just"/>
            <a:r>
              <a:rPr lang="en-IN" sz="2400" dirty="0">
                <a:latin typeface="Calibri" panose="020F0502020204030204" pitchFamily="34" charset="0"/>
                <a:cs typeface="Calibri" panose="020F0502020204030204" pitchFamily="34" charset="0"/>
              </a:rPr>
              <a:t>The concept of “Efficient Doctor Patient Management Portal” is to reduce the difficulties faced by the patients and doctors while consultation . The patient  can register to the system by providing their basic details and after that they can fix appointments by choosing the specialization and  from the list of available doctors and available slot . The doctor can register to the system by providing their details and the available timings . The doctor portal contains various functionalities like view appointments , update patient medical history etc.</a:t>
            </a:r>
          </a:p>
        </p:txBody>
      </p:sp>
    </p:spTree>
    <p:extLst>
      <p:ext uri="{BB962C8B-B14F-4D97-AF65-F5344CB8AC3E}">
        <p14:creationId xmlns:p14="http://schemas.microsoft.com/office/powerpoint/2010/main" val="932146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C16DF-9E3D-4D92-B5DA-C9E7301BC102}"/>
              </a:ext>
            </a:extLst>
          </p:cNvPr>
          <p:cNvSpPr>
            <a:spLocks noGrp="1"/>
          </p:cNvSpPr>
          <p:nvPr>
            <p:ph type="title"/>
          </p:nvPr>
        </p:nvSpPr>
        <p:spPr>
          <a:xfrm>
            <a:off x="2231136" y="964692"/>
            <a:ext cx="7729728" cy="1188720"/>
          </a:xfrm>
          <a:prstGeom prst="ellipse">
            <a:avLst/>
          </a:prstGeom>
        </p:spPr>
        <p:txBody>
          <a:bodyPr vert="horz" lIns="182880" tIns="182880" rIns="182880" bIns="182880" rtlCol="0" anchor="ctr">
            <a:normAutofit/>
          </a:bodyPr>
          <a:lstStyle/>
          <a:p>
            <a:r>
              <a:rPr lang="en-US" kern="1200" cap="all" spc="200" baseline="0" dirty="0">
                <a:solidFill>
                  <a:srgbClr val="262626"/>
                </a:solidFill>
                <a:latin typeface="+mj-lt"/>
                <a:ea typeface="+mj-ea"/>
                <a:cs typeface="+mj-cs"/>
              </a:rPr>
              <a:t>Objectives</a:t>
            </a:r>
          </a:p>
        </p:txBody>
      </p:sp>
      <p:sp>
        <p:nvSpPr>
          <p:cNvPr id="27" name="Rectangle 26">
            <a:extLst>
              <a:ext uri="{FF2B5EF4-FFF2-40B4-BE49-F238E27FC236}">
                <a16:creationId xmlns:a16="http://schemas.microsoft.com/office/drawing/2014/main" id="{6DEA806C-24CE-42F3-933F-46F32D808E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0" y="2537477"/>
            <a:ext cx="2651760" cy="33120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3A1C7E31-DB5A-4264-AE3B-4BD57AA308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4712" y="2703034"/>
            <a:ext cx="2322576" cy="29809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2" name="Content Placeholder 2">
            <a:extLst>
              <a:ext uri="{FF2B5EF4-FFF2-40B4-BE49-F238E27FC236}">
                <a16:creationId xmlns:a16="http://schemas.microsoft.com/office/drawing/2014/main" id="{A046E4FC-0E34-075E-8E58-7FA3E74F6ADD}"/>
              </a:ext>
            </a:extLst>
          </p:cNvPr>
          <p:cNvGraphicFramePr>
            <a:graphicFrameLocks noGrp="1"/>
          </p:cNvGraphicFramePr>
          <p:nvPr>
            <p:ph idx="1"/>
            <p:extLst>
              <p:ext uri="{D42A27DB-BD31-4B8C-83A1-F6EECF244321}">
                <p14:modId xmlns:p14="http://schemas.microsoft.com/office/powerpoint/2010/main" val="4009720002"/>
              </p:ext>
            </p:extLst>
          </p:nvPr>
        </p:nvGraphicFramePr>
        <p:xfrm>
          <a:off x="965200" y="2638425"/>
          <a:ext cx="10261600" cy="3107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25632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5">
            <a:extLst>
              <a:ext uri="{FF2B5EF4-FFF2-40B4-BE49-F238E27FC236}">
                <a16:creationId xmlns:a16="http://schemas.microsoft.com/office/drawing/2014/main" id="{419501C6-F015-4273-AF88-E0F6C8538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27">
            <a:extLst>
              <a:ext uri="{FF2B5EF4-FFF2-40B4-BE49-F238E27FC236}">
                <a16:creationId xmlns:a16="http://schemas.microsoft.com/office/drawing/2014/main" id="{CA677DB7-5829-45BD-9754-5EC484CC42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2B3673-15EE-4127-B50B-DCDFDAF6287A}"/>
              </a:ext>
            </a:extLst>
          </p:cNvPr>
          <p:cNvSpPr>
            <a:spLocks noGrp="1"/>
          </p:cNvSpPr>
          <p:nvPr>
            <p:ph type="title"/>
          </p:nvPr>
        </p:nvSpPr>
        <p:spPr>
          <a:xfrm>
            <a:off x="804672" y="2404872"/>
            <a:ext cx="3044950" cy="1627792"/>
          </a:xfrm>
          <a:prstGeom prst="flowChartDocument">
            <a:avLst/>
          </a:prstGeom>
        </p:spPr>
        <p:txBody>
          <a:bodyPr vert="horz" lIns="274320" tIns="182880" rIns="274320" bIns="182880" rtlCol="0" anchor="ctr" anchorCtr="1">
            <a:normAutofit/>
          </a:bodyPr>
          <a:lstStyle/>
          <a:p>
            <a:r>
              <a:rPr lang="en-US"/>
              <a:t>Low Level DESIGN</a:t>
            </a:r>
          </a:p>
        </p:txBody>
      </p:sp>
      <p:pic>
        <p:nvPicPr>
          <p:cNvPr id="6" name="Picture 5">
            <a:extLst>
              <a:ext uri="{FF2B5EF4-FFF2-40B4-BE49-F238E27FC236}">
                <a16:creationId xmlns:a16="http://schemas.microsoft.com/office/drawing/2014/main" id="{EF562BC4-910F-473D-8F09-F8B9D79661C7}"/>
              </a:ext>
            </a:extLst>
          </p:cNvPr>
          <p:cNvPicPr>
            <a:picLocks noChangeAspect="1"/>
          </p:cNvPicPr>
          <p:nvPr/>
        </p:nvPicPr>
        <p:blipFill>
          <a:blip r:embed="rId2"/>
          <a:stretch>
            <a:fillRect/>
          </a:stretch>
        </p:blipFill>
        <p:spPr>
          <a:xfrm>
            <a:off x="5294376" y="987643"/>
            <a:ext cx="6257544" cy="4568007"/>
          </a:xfrm>
          <a:prstGeom prst="rect">
            <a:avLst/>
          </a:prstGeom>
        </p:spPr>
      </p:pic>
    </p:spTree>
    <p:extLst>
      <p:ext uri="{BB962C8B-B14F-4D97-AF65-F5344CB8AC3E}">
        <p14:creationId xmlns:p14="http://schemas.microsoft.com/office/powerpoint/2010/main" val="3448587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19501C6-F015-4273-AF88-E0F6C8538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A677DB7-5829-45BD-9754-5EC484CC42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52573A-07FA-48B5-860A-B3B25DBD7CC2}"/>
              </a:ext>
            </a:extLst>
          </p:cNvPr>
          <p:cNvSpPr>
            <a:spLocks noGrp="1"/>
          </p:cNvSpPr>
          <p:nvPr>
            <p:ph type="title"/>
          </p:nvPr>
        </p:nvSpPr>
        <p:spPr>
          <a:xfrm>
            <a:off x="804672" y="2604568"/>
            <a:ext cx="3044950" cy="1627792"/>
          </a:xfrm>
        </p:spPr>
        <p:txBody>
          <a:bodyPr vert="horz" lIns="274320" tIns="182880" rIns="274320" bIns="182880" rtlCol="0" anchor="ctr" anchorCtr="1">
            <a:normAutofit/>
          </a:bodyPr>
          <a:lstStyle/>
          <a:p>
            <a:r>
              <a:rPr lang="en-US" dirty="0"/>
              <a:t>High level </a:t>
            </a:r>
            <a:r>
              <a:rPr lang="en-US" dirty="0" err="1"/>
              <a:t>dESIGN</a:t>
            </a:r>
            <a:endParaRPr lang="en-US" dirty="0"/>
          </a:p>
        </p:txBody>
      </p:sp>
      <p:pic>
        <p:nvPicPr>
          <p:cNvPr id="6" name="Picture 5">
            <a:extLst>
              <a:ext uri="{FF2B5EF4-FFF2-40B4-BE49-F238E27FC236}">
                <a16:creationId xmlns:a16="http://schemas.microsoft.com/office/drawing/2014/main" id="{AC74C53A-5DBA-44A7-822E-27661EFF8897}"/>
              </a:ext>
            </a:extLst>
          </p:cNvPr>
          <p:cNvPicPr>
            <a:picLocks noChangeAspect="1"/>
          </p:cNvPicPr>
          <p:nvPr/>
        </p:nvPicPr>
        <p:blipFill>
          <a:blip r:embed="rId2"/>
          <a:stretch>
            <a:fillRect/>
          </a:stretch>
        </p:blipFill>
        <p:spPr>
          <a:xfrm>
            <a:off x="4831834" y="189186"/>
            <a:ext cx="7298368" cy="6442842"/>
          </a:xfrm>
          <a:prstGeom prst="rect">
            <a:avLst/>
          </a:prstGeom>
        </p:spPr>
      </p:pic>
    </p:spTree>
    <p:extLst>
      <p:ext uri="{BB962C8B-B14F-4D97-AF65-F5344CB8AC3E}">
        <p14:creationId xmlns:p14="http://schemas.microsoft.com/office/powerpoint/2010/main" val="1915114373"/>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A431477E80F984B86A16FD0DBD555F9" ma:contentTypeVersion="2" ma:contentTypeDescription="Create a new document." ma:contentTypeScope="" ma:versionID="6d2110ee811234d1446d1362b242bd02">
  <xsd:schema xmlns:xsd="http://www.w3.org/2001/XMLSchema" xmlns:xs="http://www.w3.org/2001/XMLSchema" xmlns:p="http://schemas.microsoft.com/office/2006/metadata/properties" xmlns:ns3="4e79892b-6b50-4b6a-8ad7-902bde49b9b3" targetNamespace="http://schemas.microsoft.com/office/2006/metadata/properties" ma:root="true" ma:fieldsID="c244602fb8e2e86e29ec8f624e8e15dd" ns3:_="">
    <xsd:import namespace="4e79892b-6b50-4b6a-8ad7-902bde49b9b3"/>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79892b-6b50-4b6a-8ad7-902bde49b9b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989721-855F-438D-BA2F-27C82994FDA7}">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4e79892b-6b50-4b6a-8ad7-902bde49b9b3"/>
    <ds:schemaRef ds:uri="http://www.w3.org/XML/1998/namespace"/>
  </ds:schemaRefs>
</ds:datastoreItem>
</file>

<file path=customXml/itemProps2.xml><?xml version="1.0" encoding="utf-8"?>
<ds:datastoreItem xmlns:ds="http://schemas.openxmlformats.org/officeDocument/2006/customXml" ds:itemID="{AFFAE5B2-51A3-4706-8788-299D87BC22E5}">
  <ds:schemaRefs>
    <ds:schemaRef ds:uri="http://schemas.microsoft.com/sharepoint/v3/contenttype/forms"/>
  </ds:schemaRefs>
</ds:datastoreItem>
</file>

<file path=customXml/itemProps3.xml><?xml version="1.0" encoding="utf-8"?>
<ds:datastoreItem xmlns:ds="http://schemas.openxmlformats.org/officeDocument/2006/customXml" ds:itemID="{4190E00F-DD3E-4770-8FBD-B958ABA5AA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e79892b-6b50-4b6a-8ad7-902bde49b9b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Parcel</Template>
  <TotalTime>968</TotalTime>
  <Words>877</Words>
  <Application>Microsoft Office PowerPoint</Application>
  <PresentationFormat>Widescreen</PresentationFormat>
  <Paragraphs>155</Paragraphs>
  <Slides>38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Barlow Semi Condensed</vt:lpstr>
      <vt:lpstr>Calibri</vt:lpstr>
      <vt:lpstr>Gill Sans MT</vt:lpstr>
      <vt:lpstr>Times New Roman</vt:lpstr>
      <vt:lpstr>Parcel</vt:lpstr>
      <vt:lpstr>Efficient doctor patient management portal</vt:lpstr>
      <vt:lpstr>Group Members</vt:lpstr>
      <vt:lpstr>Project Time Line</vt:lpstr>
      <vt:lpstr>Table Of contents</vt:lpstr>
      <vt:lpstr>PowerPoint Presentation</vt:lpstr>
      <vt:lpstr>INTRODUCTION</vt:lpstr>
      <vt:lpstr>Objectives</vt:lpstr>
      <vt:lpstr>Low Level DESIGN</vt:lpstr>
      <vt:lpstr>High level dESIGN</vt:lpstr>
      <vt:lpstr>FLOW CHART</vt:lpstr>
      <vt:lpstr>Function description</vt:lpstr>
      <vt:lpstr>Function description</vt:lpstr>
      <vt:lpstr>Function description</vt:lpstr>
      <vt:lpstr>Function description</vt:lpstr>
      <vt:lpstr>PowerPoint Presentation</vt:lpstr>
      <vt:lpstr>System Architecture</vt:lpstr>
      <vt:lpstr>Portal functions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Challenges faced</vt:lpstr>
      <vt:lpstr>conclusion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Efficient doctor patient management portal</dc:title>
  <dc:creator>Bharapaneedi, Navya Sree</dc:creator>
  <cp:lastModifiedBy>P, Gopika</cp:lastModifiedBy>
  <cp:revision>15</cp:revision>
  <dcterms:created xsi:type="dcterms:W3CDTF">2022-12-09T05:57:09Z</dcterms:created>
  <dcterms:modified xsi:type="dcterms:W3CDTF">2022-12-12T18:41:39Z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0x010100DA431477E80F984B86A16FD0DBD555F9</vt:lpwstr>
  </property>
</Properties>
</file>

<file path=docProps/thumbnail.jpeg>
</file>